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Lst>
  <p:notesMasterIdLst>
    <p:notesMasterId r:id="rId6"/>
  </p:notesMasterIdLst>
  <p:sldIdLst>
    <p:sldId id="256" r:id="rId4"/>
    <p:sldId id="264" r:id="rId5"/>
  </p:sldIdLst>
  <p:sldSz cx="30275213" cy="42803763"/>
  <p:notesSz cx="6858000" cy="9144000"/>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2">
          <p15:clr>
            <a:srgbClr val="A4A3A4"/>
          </p15:clr>
        </p15:guide>
        <p15:guide id="2" pos="95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31CF91-3AAA-F94F-B809-1AE06E0E7B6D}" v="4" dt="2025-12-18T12:27:58.6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94667"/>
  </p:normalViewPr>
  <p:slideViewPr>
    <p:cSldViewPr snapToGrid="0" showGuides="1">
      <p:cViewPr varScale="1">
        <p:scale>
          <a:sx n="17" d="100"/>
          <a:sy n="17" d="100"/>
        </p:scale>
        <p:origin x="3360" y="304"/>
      </p:cViewPr>
      <p:guideLst>
        <p:guide orient="horz" pos="13482"/>
        <p:guide pos="95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elie Sörries" userId="1045d34f6e278e4b" providerId="LiveId" clId="{8631CF91-3AAA-F94F-B809-1AE06E0E7B6D}"/>
    <pc:docChg chg="addSld modSld">
      <pc:chgData name="Amelie Sörries" userId="1045d34f6e278e4b" providerId="LiveId" clId="{8631CF91-3AAA-F94F-B809-1AE06E0E7B6D}" dt="2025-12-18T12:27:58.628" v="3"/>
      <pc:docMkLst>
        <pc:docMk/>
      </pc:docMkLst>
      <pc:sldChg chg="addSp modSp">
        <pc:chgData name="Amelie Sörries" userId="1045d34f6e278e4b" providerId="LiveId" clId="{8631CF91-3AAA-F94F-B809-1AE06E0E7B6D}" dt="2025-12-15T16:02:56.200" v="2" actId="1076"/>
        <pc:sldMkLst>
          <pc:docMk/>
          <pc:sldMk cId="0" sldId="256"/>
        </pc:sldMkLst>
        <pc:picChg chg="add mod">
          <ac:chgData name="Amelie Sörries" userId="1045d34f6e278e4b" providerId="LiveId" clId="{8631CF91-3AAA-F94F-B809-1AE06E0E7B6D}" dt="2025-12-15T16:02:56.200" v="2" actId="1076"/>
          <ac:picMkLst>
            <pc:docMk/>
            <pc:sldMk cId="0" sldId="256"/>
            <ac:picMk id="1025" creationId="{62E4B8F8-10D9-A065-5B58-B2352AF8873E}"/>
          </ac:picMkLst>
        </pc:picChg>
      </pc:sldChg>
      <pc:sldChg chg="add">
        <pc:chgData name="Amelie Sörries" userId="1045d34f6e278e4b" providerId="LiveId" clId="{8631CF91-3AAA-F94F-B809-1AE06E0E7B6D}" dt="2025-12-18T12:27:58.628" v="3"/>
        <pc:sldMkLst>
          <pc:docMk/>
          <pc:sldMk cId="145422618" sldId="2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nchor="ctr"/>
          <a:lstStyle>
            <a:lvl1pPr algn="l">
              <a:defRPr sz="1200"/>
            </a:lvl1pPr>
          </a:lstStyle>
          <a:p>
            <a:pPr>
              <a:defRPr/>
            </a:pPr>
            <a:endParaRPr/>
          </a:p>
        </p:txBody>
      </p:sp>
      <p:sp>
        <p:nvSpPr>
          <p:cNvPr id="3" name="Date Placeholder 2"/>
          <p:cNvSpPr>
            <a:spLocks noGrp="1"/>
          </p:cNvSpPr>
          <p:nvPr>
            <p:ph type="dt" idx="2"/>
          </p:nvPr>
        </p:nvSpPr>
        <p:spPr bwMode="auto">
          <a:xfrm>
            <a:off x="3884613" y="0"/>
            <a:ext cx="2971800" cy="458788"/>
          </a:xfrm>
          <a:prstGeom prst="rect">
            <a:avLst/>
          </a:prstGeom>
        </p:spPr>
        <p:txBody>
          <a:bodyPr vert="horz" lIns="91440" tIns="45720" rIns="91440" bIns="45720" rtlCol="0" anchor="ctr"/>
          <a:lstStyle>
            <a:lvl1pPr algn="r">
              <a:defRPr sz="1200"/>
            </a:lvl1pPr>
          </a:lstStyle>
          <a:p>
            <a:pPr>
              <a:defRPr/>
            </a:pPr>
            <a:endParaRPr/>
          </a:p>
        </p:txBody>
      </p:sp>
      <p:sp>
        <p:nvSpPr>
          <p:cNvPr id="4" name="Date Placeholder 2"/>
          <p:cNvSpPr>
            <a:spLocks noGrp="1"/>
          </p:cNvSpPr>
          <p:nvPr>
            <p:ph type="dt" idx="3"/>
          </p:nvPr>
        </p:nvSpPr>
        <p:spPr bwMode="auto">
          <a:xfrm>
            <a:off x="3884613" y="0"/>
            <a:ext cx="2971800" cy="458788"/>
          </a:xfrm>
          <a:prstGeom prst="rect">
            <a:avLst/>
          </a:prstGeom>
        </p:spPr>
        <p:txBody>
          <a:bodyPr vert="horz" lIns="91440" tIns="45720" rIns="91440" bIns="45720" rtlCol="0" anchor="ctr"/>
          <a:lstStyle>
            <a:lvl1pPr algn="r">
              <a:defRPr sz="1200"/>
            </a:lvl1pPr>
          </a:lstStyle>
          <a:p>
            <a:pPr>
              <a:defRPr/>
            </a:pPr>
            <a:endParaRPr/>
          </a:p>
        </p:txBody>
      </p:sp>
      <p:sp>
        <p:nvSpPr>
          <p:cNvPr id="5" name="Notes Placeholder 4"/>
          <p:cNvSpPr>
            <a:spLocks noGrp="1"/>
          </p:cNvSpPr>
          <p:nvPr>
            <p:ph type="body" sz="quarter" idx="1"/>
          </p:nvPr>
        </p:nvSpPr>
        <p:spPr bwMode="auto">
          <a:xfrm>
            <a:off x="685800" y="4400550"/>
            <a:ext cx="5486400" cy="3600450"/>
          </a:xfrm>
          <a:prstGeom prst="rect">
            <a:avLst/>
          </a:prstGeom>
        </p:spPr>
        <p:txBody>
          <a:bodyPr vert="horz" lIns="91440" tIns="45720" rIns="91440" bIns="45720" rtlCol="0" anchor="ctr"/>
          <a:lstStyle/>
          <a:p>
            <a:pPr>
              <a:defRPr/>
            </a:pPr>
            <a:endParaRPr/>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a:p>
        </p:txBody>
      </p:sp>
      <p:sp>
        <p:nvSpPr>
          <p:cNvPr id="7" name="Slide Number Placeholder 6"/>
          <p:cNvSpPr>
            <a:spLocks noGrp="1"/>
          </p:cNvSpPr>
          <p:nvPr>
            <p:ph type="sldNum" sz="quarter" idx="10"/>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endParaRPr/>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9086CC49-A87B-0870-E621-6CAFB72B5614}" type="slidenum">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6" name="Titel 20"/>
          <p:cNvSpPr>
            <a:spLocks noGrp="1"/>
          </p:cNvSpPr>
          <p:nvPr>
            <p:ph type="title"/>
          </p:nvPr>
        </p:nvSpPr>
        <p:spPr bwMode="auto">
          <a:xfrm>
            <a:off x="2081212" y="3827096"/>
            <a:ext cx="26112787" cy="2855057"/>
          </a:xfrm>
          <a:prstGeom prst="rect">
            <a:avLst/>
          </a:prstGeom>
        </p:spPr>
        <p:txBody>
          <a:bodyPr/>
          <a:lstStyle>
            <a:lvl1pPr algn="ctr">
              <a:defRPr>
                <a:latin typeface="Arial"/>
                <a:cs typeface="Arial"/>
              </a:defRPr>
            </a:lvl1pPr>
          </a:lstStyle>
          <a:p>
            <a:pPr>
              <a:defRPr/>
            </a:pPr>
            <a:r>
              <a:rPr lang="de-DE"/>
              <a:t>Mastertitelformat bearbeiten</a:t>
            </a:r>
            <a:endParaRPr/>
          </a:p>
        </p:txBody>
      </p:sp>
      <p:sp>
        <p:nvSpPr>
          <p:cNvPr id="12" name="Textplatzhalter 29"/>
          <p:cNvSpPr>
            <a:spLocks noGrp="1"/>
          </p:cNvSpPr>
          <p:nvPr>
            <p:ph type="body" sz="quarter" idx="10"/>
          </p:nvPr>
        </p:nvSpPr>
        <p:spPr bwMode="auto">
          <a:xfrm>
            <a:off x="2081212" y="6682153"/>
            <a:ext cx="26112787" cy="1900238"/>
          </a:xfrm>
          <a:prstGeom prst="rect">
            <a:avLst/>
          </a:prstGeom>
        </p:spPr>
        <p:txBody>
          <a:bodyPr/>
          <a:lstStyle>
            <a:lvl1pPr marL="0" indent="0" algn="ctr">
              <a:buNone/>
              <a:defRPr sz="9600">
                <a:latin typeface="Arial"/>
                <a:cs typeface="Arial"/>
              </a:defRPr>
            </a:lvl1pPr>
            <a:lvl2pPr marL="1513743" indent="0" algn="ctr">
              <a:buNone/>
              <a:defRPr/>
            </a:lvl2pPr>
            <a:lvl3pPr marL="3027487" indent="0" algn="ctr">
              <a:buNone/>
              <a:defRPr/>
            </a:lvl3pPr>
            <a:lvl4pPr marL="4541230" indent="0" algn="ctr">
              <a:buNone/>
              <a:defRPr/>
            </a:lvl4pPr>
            <a:lvl5pPr marL="6054974" indent="0" algn="ctr">
              <a:buNone/>
              <a:defRPr/>
            </a:lvl5pPr>
          </a:lstStyle>
          <a:p>
            <a:pPr lvl="0">
              <a:defRPr/>
            </a:pPr>
            <a:r>
              <a:rPr lang="de-DE"/>
              <a:t>Mastertextformat bearbeiten</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6" name="Titel 20"/>
          <p:cNvSpPr>
            <a:spLocks noGrp="1"/>
          </p:cNvSpPr>
          <p:nvPr>
            <p:ph type="title"/>
          </p:nvPr>
        </p:nvSpPr>
        <p:spPr bwMode="auto">
          <a:xfrm>
            <a:off x="2081212" y="3827096"/>
            <a:ext cx="26112787" cy="2855057"/>
          </a:xfrm>
          <a:prstGeom prst="rect">
            <a:avLst/>
          </a:prstGeom>
        </p:spPr>
        <p:txBody>
          <a:bodyPr/>
          <a:lstStyle>
            <a:lvl1pPr algn="ctr">
              <a:defRPr>
                <a:latin typeface="Arial"/>
                <a:cs typeface="Arial"/>
              </a:defRPr>
            </a:lvl1pPr>
          </a:lstStyle>
          <a:p>
            <a:pPr>
              <a:defRPr/>
            </a:pPr>
            <a:r>
              <a:rPr lang="de-DE"/>
              <a:t>Mastertitelformat bearbeiten</a:t>
            </a:r>
            <a:endParaRPr/>
          </a:p>
        </p:txBody>
      </p:sp>
      <p:sp>
        <p:nvSpPr>
          <p:cNvPr id="12" name="Textplatzhalter 29"/>
          <p:cNvSpPr>
            <a:spLocks noGrp="1"/>
          </p:cNvSpPr>
          <p:nvPr>
            <p:ph type="body" sz="quarter" idx="10"/>
          </p:nvPr>
        </p:nvSpPr>
        <p:spPr bwMode="auto">
          <a:xfrm>
            <a:off x="2081212" y="6682153"/>
            <a:ext cx="26112787" cy="1900238"/>
          </a:xfrm>
          <a:prstGeom prst="rect">
            <a:avLst/>
          </a:prstGeom>
        </p:spPr>
        <p:txBody>
          <a:bodyPr/>
          <a:lstStyle>
            <a:lvl1pPr marL="0" indent="0" algn="ctr">
              <a:buNone/>
              <a:defRPr sz="9600">
                <a:latin typeface="Arial"/>
                <a:cs typeface="Arial"/>
              </a:defRPr>
            </a:lvl1pPr>
            <a:lvl2pPr marL="1513743" indent="0" algn="ctr">
              <a:buNone/>
              <a:defRPr/>
            </a:lvl2pPr>
            <a:lvl3pPr marL="3027487" indent="0" algn="ctr">
              <a:buNone/>
              <a:defRPr/>
            </a:lvl3pPr>
            <a:lvl4pPr marL="4541230" indent="0" algn="ctr">
              <a:buNone/>
              <a:defRPr/>
            </a:lvl4pPr>
            <a:lvl5pPr marL="6054974" indent="0" algn="ctr">
              <a:buNone/>
              <a:defRPr/>
            </a:lvl5pPr>
          </a:lstStyle>
          <a:p>
            <a:pPr lvl="0">
              <a:defRPr/>
            </a:pPr>
            <a:r>
              <a:rPr lang="de-DE"/>
              <a:t>Mastertextformat bearbeiten</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6" name="Titel 20"/>
          <p:cNvSpPr>
            <a:spLocks noGrp="1"/>
          </p:cNvSpPr>
          <p:nvPr>
            <p:ph type="title"/>
          </p:nvPr>
        </p:nvSpPr>
        <p:spPr bwMode="auto">
          <a:xfrm>
            <a:off x="2081212" y="3827096"/>
            <a:ext cx="26112787" cy="2855057"/>
          </a:xfrm>
          <a:prstGeom prst="rect">
            <a:avLst/>
          </a:prstGeom>
        </p:spPr>
        <p:txBody>
          <a:bodyPr/>
          <a:lstStyle>
            <a:lvl1pPr algn="ctr">
              <a:defRPr>
                <a:latin typeface="Arial"/>
                <a:cs typeface="Arial"/>
              </a:defRPr>
            </a:lvl1pPr>
          </a:lstStyle>
          <a:p>
            <a:pPr>
              <a:defRPr/>
            </a:pPr>
            <a:r>
              <a:rPr lang="de-DE"/>
              <a:t>Mastertitelformat bearbeiten</a:t>
            </a:r>
            <a:endParaRPr/>
          </a:p>
        </p:txBody>
      </p:sp>
      <p:sp>
        <p:nvSpPr>
          <p:cNvPr id="12" name="Textplatzhalter 29"/>
          <p:cNvSpPr>
            <a:spLocks noGrp="1"/>
          </p:cNvSpPr>
          <p:nvPr>
            <p:ph type="body" sz="quarter" idx="10"/>
          </p:nvPr>
        </p:nvSpPr>
        <p:spPr bwMode="auto">
          <a:xfrm>
            <a:off x="2081212" y="6682153"/>
            <a:ext cx="26112787" cy="1900238"/>
          </a:xfrm>
          <a:prstGeom prst="rect">
            <a:avLst/>
          </a:prstGeom>
        </p:spPr>
        <p:txBody>
          <a:bodyPr/>
          <a:lstStyle>
            <a:lvl1pPr marL="0" indent="0" algn="ctr">
              <a:buNone/>
              <a:defRPr sz="9600">
                <a:latin typeface="Arial"/>
                <a:cs typeface="Arial"/>
              </a:defRPr>
            </a:lvl1pPr>
            <a:lvl2pPr marL="1513743" indent="0" algn="ctr">
              <a:buNone/>
              <a:defRPr/>
            </a:lvl2pPr>
            <a:lvl3pPr marL="3027487" indent="0" algn="ctr">
              <a:buNone/>
              <a:defRPr/>
            </a:lvl3pPr>
            <a:lvl4pPr marL="4541230" indent="0" algn="ctr">
              <a:buNone/>
              <a:defRPr/>
            </a:lvl4pPr>
            <a:lvl5pPr marL="6054974" indent="0" algn="ctr">
              <a:buNone/>
              <a:defRPr/>
            </a:lvl5pPr>
          </a:lstStyle>
          <a:p>
            <a:pPr lvl="0">
              <a:defRPr/>
            </a:pPr>
            <a:r>
              <a:rPr lang="de-DE"/>
              <a:t>Mastertextformat bearbeiten</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3">
            <a:lum/>
          </a:blip>
          <a:stretch/>
        </a:blipFill>
        <a:effectLst/>
      </p:bgPr>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3027487">
        <a:lnSpc>
          <a:spcPct val="90000"/>
        </a:lnSpc>
        <a:spcBef>
          <a:spcPts val="0"/>
        </a:spcBef>
        <a:buNone/>
        <a:defRPr sz="14550">
          <a:solidFill>
            <a:schemeClr val="tx1"/>
          </a:solidFill>
          <a:latin typeface="+mj-lt"/>
          <a:ea typeface="+mj-ea"/>
          <a:cs typeface="+mj-cs"/>
        </a:defRPr>
      </a:lvl1pPr>
    </p:titleStyle>
    <p:bodyStyle>
      <a:lvl1pPr marL="756872" indent="-756872" algn="l" defTabSz="3027487">
        <a:lnSpc>
          <a:spcPct val="90000"/>
        </a:lnSpc>
        <a:spcBef>
          <a:spcPts val="3310"/>
        </a:spcBef>
        <a:buFont typeface="Arial"/>
        <a:buChar char="•"/>
        <a:defRPr sz="9250">
          <a:solidFill>
            <a:schemeClr val="tx1"/>
          </a:solidFill>
          <a:latin typeface="+mn-lt"/>
          <a:ea typeface="+mn-ea"/>
          <a:cs typeface="+mn-cs"/>
        </a:defRPr>
      </a:lvl1pPr>
      <a:lvl2pPr marL="2270615" indent="-756872" algn="l" defTabSz="3027487">
        <a:lnSpc>
          <a:spcPct val="90000"/>
        </a:lnSpc>
        <a:spcBef>
          <a:spcPts val="1655"/>
        </a:spcBef>
        <a:buFont typeface="Arial"/>
        <a:buChar char="•"/>
        <a:defRPr sz="7950">
          <a:solidFill>
            <a:schemeClr val="tx1"/>
          </a:solidFill>
          <a:latin typeface="+mn-lt"/>
          <a:ea typeface="+mn-ea"/>
          <a:cs typeface="+mn-cs"/>
        </a:defRPr>
      </a:lvl2pPr>
      <a:lvl3pPr marL="3784359" indent="-756872" algn="l" defTabSz="3027487">
        <a:lnSpc>
          <a:spcPct val="90000"/>
        </a:lnSpc>
        <a:spcBef>
          <a:spcPts val="1655"/>
        </a:spcBef>
        <a:buFont typeface="Arial"/>
        <a:buChar char="•"/>
        <a:defRPr sz="6600">
          <a:solidFill>
            <a:schemeClr val="tx1"/>
          </a:solidFill>
          <a:latin typeface="+mn-lt"/>
          <a:ea typeface="+mn-ea"/>
          <a:cs typeface="+mn-cs"/>
        </a:defRPr>
      </a:lvl3pPr>
      <a:lvl4pPr marL="5298102" indent="-756872" algn="l" defTabSz="3027487">
        <a:lnSpc>
          <a:spcPct val="90000"/>
        </a:lnSpc>
        <a:spcBef>
          <a:spcPts val="1655"/>
        </a:spcBef>
        <a:buFont typeface="Arial"/>
        <a:buChar char="•"/>
        <a:defRPr sz="5950">
          <a:solidFill>
            <a:schemeClr val="tx1"/>
          </a:solidFill>
          <a:latin typeface="+mn-lt"/>
          <a:ea typeface="+mn-ea"/>
          <a:cs typeface="+mn-cs"/>
        </a:defRPr>
      </a:lvl4pPr>
      <a:lvl5pPr marL="6811846" indent="-756872" algn="l" defTabSz="3027487">
        <a:lnSpc>
          <a:spcPct val="90000"/>
        </a:lnSpc>
        <a:spcBef>
          <a:spcPts val="1655"/>
        </a:spcBef>
        <a:buFont typeface="Arial"/>
        <a:buChar char="•"/>
        <a:defRPr sz="5950">
          <a:solidFill>
            <a:schemeClr val="tx1"/>
          </a:solidFill>
          <a:latin typeface="+mn-lt"/>
          <a:ea typeface="+mn-ea"/>
          <a:cs typeface="+mn-cs"/>
        </a:defRPr>
      </a:lvl5pPr>
      <a:lvl6pPr marL="8325589" indent="-756872" algn="l" defTabSz="3027487">
        <a:lnSpc>
          <a:spcPct val="90000"/>
        </a:lnSpc>
        <a:spcBef>
          <a:spcPts val="1655"/>
        </a:spcBef>
        <a:buFont typeface="Arial"/>
        <a:buChar char="•"/>
        <a:defRPr sz="5950">
          <a:solidFill>
            <a:schemeClr val="tx1"/>
          </a:solidFill>
          <a:latin typeface="+mn-lt"/>
          <a:ea typeface="+mn-ea"/>
          <a:cs typeface="+mn-cs"/>
        </a:defRPr>
      </a:lvl6pPr>
      <a:lvl7pPr marL="9839333" indent="-756872" algn="l" defTabSz="3027487">
        <a:lnSpc>
          <a:spcPct val="90000"/>
        </a:lnSpc>
        <a:spcBef>
          <a:spcPts val="1655"/>
        </a:spcBef>
        <a:buFont typeface="Arial"/>
        <a:buChar char="•"/>
        <a:defRPr sz="5950">
          <a:solidFill>
            <a:schemeClr val="tx1"/>
          </a:solidFill>
          <a:latin typeface="+mn-lt"/>
          <a:ea typeface="+mn-ea"/>
          <a:cs typeface="+mn-cs"/>
        </a:defRPr>
      </a:lvl7pPr>
      <a:lvl8pPr marL="11353076" indent="-756872" algn="l" defTabSz="3027487">
        <a:lnSpc>
          <a:spcPct val="90000"/>
        </a:lnSpc>
        <a:spcBef>
          <a:spcPts val="1655"/>
        </a:spcBef>
        <a:buFont typeface="Arial"/>
        <a:buChar char="•"/>
        <a:defRPr sz="5950">
          <a:solidFill>
            <a:schemeClr val="tx1"/>
          </a:solidFill>
          <a:latin typeface="+mn-lt"/>
          <a:ea typeface="+mn-ea"/>
          <a:cs typeface="+mn-cs"/>
        </a:defRPr>
      </a:lvl8pPr>
      <a:lvl9pPr marL="12866820" indent="-756872" algn="l" defTabSz="3027487">
        <a:lnSpc>
          <a:spcPct val="90000"/>
        </a:lnSpc>
        <a:spcBef>
          <a:spcPts val="1655"/>
        </a:spcBef>
        <a:buFont typeface="Arial"/>
        <a:buChar char="•"/>
        <a:defRPr sz="5950">
          <a:solidFill>
            <a:schemeClr val="tx1"/>
          </a:solidFill>
          <a:latin typeface="+mn-lt"/>
          <a:ea typeface="+mn-ea"/>
          <a:cs typeface="+mn-cs"/>
        </a:defRPr>
      </a:lvl9pPr>
    </p:bodyStyle>
    <p:otherStyle>
      <a:defPPr>
        <a:defRPr lang="en-US"/>
      </a:defPPr>
      <a:lvl1pPr marL="0" algn="l" defTabSz="3027487">
        <a:defRPr sz="5950">
          <a:solidFill>
            <a:schemeClr val="tx1"/>
          </a:solidFill>
          <a:latin typeface="+mn-lt"/>
          <a:ea typeface="+mn-ea"/>
          <a:cs typeface="+mn-cs"/>
        </a:defRPr>
      </a:lvl1pPr>
      <a:lvl2pPr marL="1513743" algn="l" defTabSz="3027487">
        <a:defRPr sz="5950">
          <a:solidFill>
            <a:schemeClr val="tx1"/>
          </a:solidFill>
          <a:latin typeface="+mn-lt"/>
          <a:ea typeface="+mn-ea"/>
          <a:cs typeface="+mn-cs"/>
        </a:defRPr>
      </a:lvl2pPr>
      <a:lvl3pPr marL="3027487" algn="l" defTabSz="3027487">
        <a:defRPr sz="5950">
          <a:solidFill>
            <a:schemeClr val="tx1"/>
          </a:solidFill>
          <a:latin typeface="+mn-lt"/>
          <a:ea typeface="+mn-ea"/>
          <a:cs typeface="+mn-cs"/>
        </a:defRPr>
      </a:lvl3pPr>
      <a:lvl4pPr marL="4541230" algn="l" defTabSz="3027487">
        <a:defRPr sz="5950">
          <a:solidFill>
            <a:schemeClr val="tx1"/>
          </a:solidFill>
          <a:latin typeface="+mn-lt"/>
          <a:ea typeface="+mn-ea"/>
          <a:cs typeface="+mn-cs"/>
        </a:defRPr>
      </a:lvl4pPr>
      <a:lvl5pPr marL="6054974" algn="l" defTabSz="3027487">
        <a:defRPr sz="5950">
          <a:solidFill>
            <a:schemeClr val="tx1"/>
          </a:solidFill>
          <a:latin typeface="+mn-lt"/>
          <a:ea typeface="+mn-ea"/>
          <a:cs typeface="+mn-cs"/>
        </a:defRPr>
      </a:lvl5pPr>
      <a:lvl6pPr marL="7568717" algn="l" defTabSz="3027487">
        <a:defRPr sz="5950">
          <a:solidFill>
            <a:schemeClr val="tx1"/>
          </a:solidFill>
          <a:latin typeface="+mn-lt"/>
          <a:ea typeface="+mn-ea"/>
          <a:cs typeface="+mn-cs"/>
        </a:defRPr>
      </a:lvl6pPr>
      <a:lvl7pPr marL="9082461" algn="l" defTabSz="3027487">
        <a:defRPr sz="5950">
          <a:solidFill>
            <a:schemeClr val="tx1"/>
          </a:solidFill>
          <a:latin typeface="+mn-lt"/>
          <a:ea typeface="+mn-ea"/>
          <a:cs typeface="+mn-cs"/>
        </a:defRPr>
      </a:lvl7pPr>
      <a:lvl8pPr marL="10596204" algn="l" defTabSz="3027487">
        <a:defRPr sz="5950">
          <a:solidFill>
            <a:schemeClr val="tx1"/>
          </a:solidFill>
          <a:latin typeface="+mn-lt"/>
          <a:ea typeface="+mn-ea"/>
          <a:cs typeface="+mn-cs"/>
        </a:defRPr>
      </a:lvl8pPr>
      <a:lvl9pPr marL="12109948" algn="l" defTabSz="3027487">
        <a:defRPr sz="595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a:blip r:embed="rId3">
            <a:lum/>
          </a:blip>
          <a:stretch/>
        </a:blipFill>
        <a:effectLst/>
      </p:bgPr>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3027487">
        <a:lnSpc>
          <a:spcPct val="90000"/>
        </a:lnSpc>
        <a:spcBef>
          <a:spcPts val="0"/>
        </a:spcBef>
        <a:buNone/>
        <a:defRPr sz="14550">
          <a:solidFill>
            <a:schemeClr val="tx1"/>
          </a:solidFill>
          <a:latin typeface="+mj-lt"/>
          <a:ea typeface="+mj-ea"/>
          <a:cs typeface="+mj-cs"/>
        </a:defRPr>
      </a:lvl1pPr>
    </p:titleStyle>
    <p:bodyStyle>
      <a:lvl1pPr marL="756872" indent="-756872" algn="l" defTabSz="3027487">
        <a:lnSpc>
          <a:spcPct val="90000"/>
        </a:lnSpc>
        <a:spcBef>
          <a:spcPts val="3310"/>
        </a:spcBef>
        <a:buFont typeface="Arial"/>
        <a:buChar char="•"/>
        <a:defRPr sz="9250">
          <a:solidFill>
            <a:schemeClr val="tx1"/>
          </a:solidFill>
          <a:latin typeface="+mn-lt"/>
          <a:ea typeface="+mn-ea"/>
          <a:cs typeface="+mn-cs"/>
        </a:defRPr>
      </a:lvl1pPr>
      <a:lvl2pPr marL="2270615" indent="-756872" algn="l" defTabSz="3027487">
        <a:lnSpc>
          <a:spcPct val="90000"/>
        </a:lnSpc>
        <a:spcBef>
          <a:spcPts val="1655"/>
        </a:spcBef>
        <a:buFont typeface="Arial"/>
        <a:buChar char="•"/>
        <a:defRPr sz="7950">
          <a:solidFill>
            <a:schemeClr val="tx1"/>
          </a:solidFill>
          <a:latin typeface="+mn-lt"/>
          <a:ea typeface="+mn-ea"/>
          <a:cs typeface="+mn-cs"/>
        </a:defRPr>
      </a:lvl2pPr>
      <a:lvl3pPr marL="3784359" indent="-756872" algn="l" defTabSz="3027487">
        <a:lnSpc>
          <a:spcPct val="90000"/>
        </a:lnSpc>
        <a:spcBef>
          <a:spcPts val="1655"/>
        </a:spcBef>
        <a:buFont typeface="Arial"/>
        <a:buChar char="•"/>
        <a:defRPr sz="6600">
          <a:solidFill>
            <a:schemeClr val="tx1"/>
          </a:solidFill>
          <a:latin typeface="+mn-lt"/>
          <a:ea typeface="+mn-ea"/>
          <a:cs typeface="+mn-cs"/>
        </a:defRPr>
      </a:lvl3pPr>
      <a:lvl4pPr marL="5298102" indent="-756872" algn="l" defTabSz="3027487">
        <a:lnSpc>
          <a:spcPct val="90000"/>
        </a:lnSpc>
        <a:spcBef>
          <a:spcPts val="1655"/>
        </a:spcBef>
        <a:buFont typeface="Arial"/>
        <a:buChar char="•"/>
        <a:defRPr sz="5950">
          <a:solidFill>
            <a:schemeClr val="tx1"/>
          </a:solidFill>
          <a:latin typeface="+mn-lt"/>
          <a:ea typeface="+mn-ea"/>
          <a:cs typeface="+mn-cs"/>
        </a:defRPr>
      </a:lvl4pPr>
      <a:lvl5pPr marL="6811846" indent="-756872" algn="l" defTabSz="3027487">
        <a:lnSpc>
          <a:spcPct val="90000"/>
        </a:lnSpc>
        <a:spcBef>
          <a:spcPts val="1655"/>
        </a:spcBef>
        <a:buFont typeface="Arial"/>
        <a:buChar char="•"/>
        <a:defRPr sz="5950">
          <a:solidFill>
            <a:schemeClr val="tx1"/>
          </a:solidFill>
          <a:latin typeface="+mn-lt"/>
          <a:ea typeface="+mn-ea"/>
          <a:cs typeface="+mn-cs"/>
        </a:defRPr>
      </a:lvl5pPr>
      <a:lvl6pPr marL="8325589" indent="-756872" algn="l" defTabSz="3027487">
        <a:lnSpc>
          <a:spcPct val="90000"/>
        </a:lnSpc>
        <a:spcBef>
          <a:spcPts val="1655"/>
        </a:spcBef>
        <a:buFont typeface="Arial"/>
        <a:buChar char="•"/>
        <a:defRPr sz="5950">
          <a:solidFill>
            <a:schemeClr val="tx1"/>
          </a:solidFill>
          <a:latin typeface="+mn-lt"/>
          <a:ea typeface="+mn-ea"/>
          <a:cs typeface="+mn-cs"/>
        </a:defRPr>
      </a:lvl6pPr>
      <a:lvl7pPr marL="9839333" indent="-756872" algn="l" defTabSz="3027487">
        <a:lnSpc>
          <a:spcPct val="90000"/>
        </a:lnSpc>
        <a:spcBef>
          <a:spcPts val="1655"/>
        </a:spcBef>
        <a:buFont typeface="Arial"/>
        <a:buChar char="•"/>
        <a:defRPr sz="5950">
          <a:solidFill>
            <a:schemeClr val="tx1"/>
          </a:solidFill>
          <a:latin typeface="+mn-lt"/>
          <a:ea typeface="+mn-ea"/>
          <a:cs typeface="+mn-cs"/>
        </a:defRPr>
      </a:lvl7pPr>
      <a:lvl8pPr marL="11353076" indent="-756872" algn="l" defTabSz="3027487">
        <a:lnSpc>
          <a:spcPct val="90000"/>
        </a:lnSpc>
        <a:spcBef>
          <a:spcPts val="1655"/>
        </a:spcBef>
        <a:buFont typeface="Arial"/>
        <a:buChar char="•"/>
        <a:defRPr sz="5950">
          <a:solidFill>
            <a:schemeClr val="tx1"/>
          </a:solidFill>
          <a:latin typeface="+mn-lt"/>
          <a:ea typeface="+mn-ea"/>
          <a:cs typeface="+mn-cs"/>
        </a:defRPr>
      </a:lvl8pPr>
      <a:lvl9pPr marL="12866820" indent="-756872" algn="l" defTabSz="3027487">
        <a:lnSpc>
          <a:spcPct val="90000"/>
        </a:lnSpc>
        <a:spcBef>
          <a:spcPts val="1655"/>
        </a:spcBef>
        <a:buFont typeface="Arial"/>
        <a:buChar char="•"/>
        <a:defRPr sz="5950">
          <a:solidFill>
            <a:schemeClr val="tx1"/>
          </a:solidFill>
          <a:latin typeface="+mn-lt"/>
          <a:ea typeface="+mn-ea"/>
          <a:cs typeface="+mn-cs"/>
        </a:defRPr>
      </a:lvl9pPr>
    </p:bodyStyle>
    <p:otherStyle>
      <a:defPPr>
        <a:defRPr lang="en-US"/>
      </a:defPPr>
      <a:lvl1pPr marL="0" algn="l" defTabSz="3027487">
        <a:defRPr sz="5950">
          <a:solidFill>
            <a:schemeClr val="tx1"/>
          </a:solidFill>
          <a:latin typeface="+mn-lt"/>
          <a:ea typeface="+mn-ea"/>
          <a:cs typeface="+mn-cs"/>
        </a:defRPr>
      </a:lvl1pPr>
      <a:lvl2pPr marL="1513743" algn="l" defTabSz="3027487">
        <a:defRPr sz="5950">
          <a:solidFill>
            <a:schemeClr val="tx1"/>
          </a:solidFill>
          <a:latin typeface="+mn-lt"/>
          <a:ea typeface="+mn-ea"/>
          <a:cs typeface="+mn-cs"/>
        </a:defRPr>
      </a:lvl2pPr>
      <a:lvl3pPr marL="3027487" algn="l" defTabSz="3027487">
        <a:defRPr sz="5950">
          <a:solidFill>
            <a:schemeClr val="tx1"/>
          </a:solidFill>
          <a:latin typeface="+mn-lt"/>
          <a:ea typeface="+mn-ea"/>
          <a:cs typeface="+mn-cs"/>
        </a:defRPr>
      </a:lvl3pPr>
      <a:lvl4pPr marL="4541230" algn="l" defTabSz="3027487">
        <a:defRPr sz="5950">
          <a:solidFill>
            <a:schemeClr val="tx1"/>
          </a:solidFill>
          <a:latin typeface="+mn-lt"/>
          <a:ea typeface="+mn-ea"/>
          <a:cs typeface="+mn-cs"/>
        </a:defRPr>
      </a:lvl4pPr>
      <a:lvl5pPr marL="6054974" algn="l" defTabSz="3027487">
        <a:defRPr sz="5950">
          <a:solidFill>
            <a:schemeClr val="tx1"/>
          </a:solidFill>
          <a:latin typeface="+mn-lt"/>
          <a:ea typeface="+mn-ea"/>
          <a:cs typeface="+mn-cs"/>
        </a:defRPr>
      </a:lvl5pPr>
      <a:lvl6pPr marL="7568717" algn="l" defTabSz="3027487">
        <a:defRPr sz="5950">
          <a:solidFill>
            <a:schemeClr val="tx1"/>
          </a:solidFill>
          <a:latin typeface="+mn-lt"/>
          <a:ea typeface="+mn-ea"/>
          <a:cs typeface="+mn-cs"/>
        </a:defRPr>
      </a:lvl6pPr>
      <a:lvl7pPr marL="9082461" algn="l" defTabSz="3027487">
        <a:defRPr sz="5950">
          <a:solidFill>
            <a:schemeClr val="tx1"/>
          </a:solidFill>
          <a:latin typeface="+mn-lt"/>
          <a:ea typeface="+mn-ea"/>
          <a:cs typeface="+mn-cs"/>
        </a:defRPr>
      </a:lvl7pPr>
      <a:lvl8pPr marL="10596204" algn="l" defTabSz="3027487">
        <a:defRPr sz="5950">
          <a:solidFill>
            <a:schemeClr val="tx1"/>
          </a:solidFill>
          <a:latin typeface="+mn-lt"/>
          <a:ea typeface="+mn-ea"/>
          <a:cs typeface="+mn-cs"/>
        </a:defRPr>
      </a:lvl8pPr>
      <a:lvl9pPr marL="12109948" algn="l" defTabSz="3027487">
        <a:defRPr sz="595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3">
            <a:lum/>
          </a:blip>
          <a:stretch/>
        </a:blipFill>
        <a:effectLst/>
      </p:bgPr>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3027487">
        <a:lnSpc>
          <a:spcPct val="90000"/>
        </a:lnSpc>
        <a:spcBef>
          <a:spcPts val="0"/>
        </a:spcBef>
        <a:buNone/>
        <a:defRPr sz="14550">
          <a:solidFill>
            <a:schemeClr val="tx1"/>
          </a:solidFill>
          <a:latin typeface="+mj-lt"/>
          <a:ea typeface="+mj-ea"/>
          <a:cs typeface="+mj-cs"/>
        </a:defRPr>
      </a:lvl1pPr>
    </p:titleStyle>
    <p:bodyStyle>
      <a:lvl1pPr marL="756872" indent="-756872" algn="l" defTabSz="3027487">
        <a:lnSpc>
          <a:spcPct val="90000"/>
        </a:lnSpc>
        <a:spcBef>
          <a:spcPts val="3310"/>
        </a:spcBef>
        <a:buFont typeface="Arial"/>
        <a:buChar char="•"/>
        <a:defRPr sz="9250">
          <a:solidFill>
            <a:schemeClr val="tx1"/>
          </a:solidFill>
          <a:latin typeface="+mn-lt"/>
          <a:ea typeface="+mn-ea"/>
          <a:cs typeface="+mn-cs"/>
        </a:defRPr>
      </a:lvl1pPr>
      <a:lvl2pPr marL="2270615" indent="-756872" algn="l" defTabSz="3027487">
        <a:lnSpc>
          <a:spcPct val="90000"/>
        </a:lnSpc>
        <a:spcBef>
          <a:spcPts val="1655"/>
        </a:spcBef>
        <a:buFont typeface="Arial"/>
        <a:buChar char="•"/>
        <a:defRPr sz="7950">
          <a:solidFill>
            <a:schemeClr val="tx1"/>
          </a:solidFill>
          <a:latin typeface="+mn-lt"/>
          <a:ea typeface="+mn-ea"/>
          <a:cs typeface="+mn-cs"/>
        </a:defRPr>
      </a:lvl2pPr>
      <a:lvl3pPr marL="3784359" indent="-756872" algn="l" defTabSz="3027487">
        <a:lnSpc>
          <a:spcPct val="90000"/>
        </a:lnSpc>
        <a:spcBef>
          <a:spcPts val="1655"/>
        </a:spcBef>
        <a:buFont typeface="Arial"/>
        <a:buChar char="•"/>
        <a:defRPr sz="6600">
          <a:solidFill>
            <a:schemeClr val="tx1"/>
          </a:solidFill>
          <a:latin typeface="+mn-lt"/>
          <a:ea typeface="+mn-ea"/>
          <a:cs typeface="+mn-cs"/>
        </a:defRPr>
      </a:lvl3pPr>
      <a:lvl4pPr marL="5298102" indent="-756872" algn="l" defTabSz="3027487">
        <a:lnSpc>
          <a:spcPct val="90000"/>
        </a:lnSpc>
        <a:spcBef>
          <a:spcPts val="1655"/>
        </a:spcBef>
        <a:buFont typeface="Arial"/>
        <a:buChar char="•"/>
        <a:defRPr sz="5950">
          <a:solidFill>
            <a:schemeClr val="tx1"/>
          </a:solidFill>
          <a:latin typeface="+mn-lt"/>
          <a:ea typeface="+mn-ea"/>
          <a:cs typeface="+mn-cs"/>
        </a:defRPr>
      </a:lvl4pPr>
      <a:lvl5pPr marL="6811846" indent="-756872" algn="l" defTabSz="3027487">
        <a:lnSpc>
          <a:spcPct val="90000"/>
        </a:lnSpc>
        <a:spcBef>
          <a:spcPts val="1655"/>
        </a:spcBef>
        <a:buFont typeface="Arial"/>
        <a:buChar char="•"/>
        <a:defRPr sz="5950">
          <a:solidFill>
            <a:schemeClr val="tx1"/>
          </a:solidFill>
          <a:latin typeface="+mn-lt"/>
          <a:ea typeface="+mn-ea"/>
          <a:cs typeface="+mn-cs"/>
        </a:defRPr>
      </a:lvl5pPr>
      <a:lvl6pPr marL="8325589" indent="-756872" algn="l" defTabSz="3027487">
        <a:lnSpc>
          <a:spcPct val="90000"/>
        </a:lnSpc>
        <a:spcBef>
          <a:spcPts val="1655"/>
        </a:spcBef>
        <a:buFont typeface="Arial"/>
        <a:buChar char="•"/>
        <a:defRPr sz="5950">
          <a:solidFill>
            <a:schemeClr val="tx1"/>
          </a:solidFill>
          <a:latin typeface="+mn-lt"/>
          <a:ea typeface="+mn-ea"/>
          <a:cs typeface="+mn-cs"/>
        </a:defRPr>
      </a:lvl6pPr>
      <a:lvl7pPr marL="9839333" indent="-756872" algn="l" defTabSz="3027487">
        <a:lnSpc>
          <a:spcPct val="90000"/>
        </a:lnSpc>
        <a:spcBef>
          <a:spcPts val="1655"/>
        </a:spcBef>
        <a:buFont typeface="Arial"/>
        <a:buChar char="•"/>
        <a:defRPr sz="5950">
          <a:solidFill>
            <a:schemeClr val="tx1"/>
          </a:solidFill>
          <a:latin typeface="+mn-lt"/>
          <a:ea typeface="+mn-ea"/>
          <a:cs typeface="+mn-cs"/>
        </a:defRPr>
      </a:lvl7pPr>
      <a:lvl8pPr marL="11353076" indent="-756872" algn="l" defTabSz="3027487">
        <a:lnSpc>
          <a:spcPct val="90000"/>
        </a:lnSpc>
        <a:spcBef>
          <a:spcPts val="1655"/>
        </a:spcBef>
        <a:buFont typeface="Arial"/>
        <a:buChar char="•"/>
        <a:defRPr sz="5950">
          <a:solidFill>
            <a:schemeClr val="tx1"/>
          </a:solidFill>
          <a:latin typeface="+mn-lt"/>
          <a:ea typeface="+mn-ea"/>
          <a:cs typeface="+mn-cs"/>
        </a:defRPr>
      </a:lvl8pPr>
      <a:lvl9pPr marL="12866820" indent="-756872" algn="l" defTabSz="3027487">
        <a:lnSpc>
          <a:spcPct val="90000"/>
        </a:lnSpc>
        <a:spcBef>
          <a:spcPts val="1655"/>
        </a:spcBef>
        <a:buFont typeface="Arial"/>
        <a:buChar char="•"/>
        <a:defRPr sz="5950">
          <a:solidFill>
            <a:schemeClr val="tx1"/>
          </a:solidFill>
          <a:latin typeface="+mn-lt"/>
          <a:ea typeface="+mn-ea"/>
          <a:cs typeface="+mn-cs"/>
        </a:defRPr>
      </a:lvl9pPr>
    </p:bodyStyle>
    <p:otherStyle>
      <a:defPPr>
        <a:defRPr lang="en-US"/>
      </a:defPPr>
      <a:lvl1pPr marL="0" algn="l" defTabSz="3027487">
        <a:defRPr sz="5950">
          <a:solidFill>
            <a:schemeClr val="tx1"/>
          </a:solidFill>
          <a:latin typeface="+mn-lt"/>
          <a:ea typeface="+mn-ea"/>
          <a:cs typeface="+mn-cs"/>
        </a:defRPr>
      </a:lvl1pPr>
      <a:lvl2pPr marL="1513743" algn="l" defTabSz="3027487">
        <a:defRPr sz="5950">
          <a:solidFill>
            <a:schemeClr val="tx1"/>
          </a:solidFill>
          <a:latin typeface="+mn-lt"/>
          <a:ea typeface="+mn-ea"/>
          <a:cs typeface="+mn-cs"/>
        </a:defRPr>
      </a:lvl2pPr>
      <a:lvl3pPr marL="3027487" algn="l" defTabSz="3027487">
        <a:defRPr sz="5950">
          <a:solidFill>
            <a:schemeClr val="tx1"/>
          </a:solidFill>
          <a:latin typeface="+mn-lt"/>
          <a:ea typeface="+mn-ea"/>
          <a:cs typeface="+mn-cs"/>
        </a:defRPr>
      </a:lvl3pPr>
      <a:lvl4pPr marL="4541230" algn="l" defTabSz="3027487">
        <a:defRPr sz="5950">
          <a:solidFill>
            <a:schemeClr val="tx1"/>
          </a:solidFill>
          <a:latin typeface="+mn-lt"/>
          <a:ea typeface="+mn-ea"/>
          <a:cs typeface="+mn-cs"/>
        </a:defRPr>
      </a:lvl4pPr>
      <a:lvl5pPr marL="6054974" algn="l" defTabSz="3027487">
        <a:defRPr sz="5950">
          <a:solidFill>
            <a:schemeClr val="tx1"/>
          </a:solidFill>
          <a:latin typeface="+mn-lt"/>
          <a:ea typeface="+mn-ea"/>
          <a:cs typeface="+mn-cs"/>
        </a:defRPr>
      </a:lvl5pPr>
      <a:lvl6pPr marL="7568717" algn="l" defTabSz="3027487">
        <a:defRPr sz="5950">
          <a:solidFill>
            <a:schemeClr val="tx1"/>
          </a:solidFill>
          <a:latin typeface="+mn-lt"/>
          <a:ea typeface="+mn-ea"/>
          <a:cs typeface="+mn-cs"/>
        </a:defRPr>
      </a:lvl6pPr>
      <a:lvl7pPr marL="9082461" algn="l" defTabSz="3027487">
        <a:defRPr sz="5950">
          <a:solidFill>
            <a:schemeClr val="tx1"/>
          </a:solidFill>
          <a:latin typeface="+mn-lt"/>
          <a:ea typeface="+mn-ea"/>
          <a:cs typeface="+mn-cs"/>
        </a:defRPr>
      </a:lvl7pPr>
      <a:lvl8pPr marL="10596204" algn="l" defTabSz="3027487">
        <a:defRPr sz="5950">
          <a:solidFill>
            <a:schemeClr val="tx1"/>
          </a:solidFill>
          <a:latin typeface="+mn-lt"/>
          <a:ea typeface="+mn-ea"/>
          <a:cs typeface="+mn-cs"/>
        </a:defRPr>
      </a:lvl8pPr>
      <a:lvl9pPr marL="12109948" algn="l" defTabSz="3027487">
        <a:defRPr sz="595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microsoft.com/office/2007/relationships/hdphoto" Target="../media/hdphoto1.wdp"/><Relationship Id="rId10" Type="http://schemas.openxmlformats.org/officeDocument/2006/relationships/image" Target="../media/image10.svg"/><Relationship Id="rId4" Type="http://schemas.openxmlformats.org/officeDocument/2006/relationships/image" Target="../media/image5.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reativecommons.org/licenses/by-sa/4.0/deed.d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tangle 18">
            <a:extLst>
              <a:ext uri="{FF2B5EF4-FFF2-40B4-BE49-F238E27FC236}">
                <a16:creationId xmlns:a16="http://schemas.microsoft.com/office/drawing/2014/main" id="{9AFDBA72-8792-2679-CA03-4FA5D8C14A78}"/>
              </a:ext>
            </a:extLst>
          </p:cNvPr>
          <p:cNvSpPr>
            <a:spLocks noChangeArrowheads="1"/>
          </p:cNvSpPr>
          <p:nvPr/>
        </p:nvSpPr>
        <p:spPr bwMode="auto">
          <a:xfrm>
            <a:off x="2385846" y="3591262"/>
            <a:ext cx="25894194" cy="381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88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Regeln für den Umgang mit digitalen Tools im Sportunterricht</a:t>
            </a:r>
            <a:endParaRPr kumimoji="0" lang="de-DE" altLang="de-DE" sz="6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48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Für einen sicheren und verantwortungsvollen Umgang mit digitalen Geräten sowie Aufnahmen</a:t>
            </a:r>
            <a:endParaRPr kumimoji="0" lang="de-DE" altLang="de-DE" sz="4400" b="0" i="0" u="none" strike="noStrike" cap="none" normalizeH="0" baseline="0" dirty="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grpSp>
        <p:nvGrpSpPr>
          <p:cNvPr id="5" name="Gruppieren 4">
            <a:extLst>
              <a:ext uri="{FF2B5EF4-FFF2-40B4-BE49-F238E27FC236}">
                <a16:creationId xmlns:a16="http://schemas.microsoft.com/office/drawing/2014/main" id="{B42D533F-19FC-9B8D-7284-F2A264A478A9}"/>
              </a:ext>
            </a:extLst>
          </p:cNvPr>
          <p:cNvGrpSpPr/>
          <p:nvPr/>
        </p:nvGrpSpPr>
        <p:grpSpPr>
          <a:xfrm>
            <a:off x="1130858" y="8140346"/>
            <a:ext cx="3200510" cy="26684227"/>
            <a:chOff x="0" y="0"/>
            <a:chExt cx="508717" cy="4353491"/>
          </a:xfrm>
        </p:grpSpPr>
        <p:grpSp>
          <p:nvGrpSpPr>
            <p:cNvPr id="6" name="Grafik 5" descr="Pflege Silhouette">
              <a:extLst>
                <a:ext uri="{FF2B5EF4-FFF2-40B4-BE49-F238E27FC236}">
                  <a16:creationId xmlns:a16="http://schemas.microsoft.com/office/drawing/2014/main" id="{3E23F01E-2950-B4D8-03E1-373FA04F5805}"/>
                </a:ext>
              </a:extLst>
            </p:cNvPr>
            <p:cNvGrpSpPr/>
            <p:nvPr/>
          </p:nvGrpSpPr>
          <p:grpSpPr>
            <a:xfrm>
              <a:off x="61217" y="93995"/>
              <a:ext cx="379839" cy="322048"/>
              <a:chOff x="61217" y="93995"/>
              <a:chExt cx="435735" cy="322048"/>
            </a:xfrm>
            <a:solidFill>
              <a:schemeClr val="dk1"/>
            </a:solidFill>
          </p:grpSpPr>
          <p:sp>
            <p:nvSpPr>
              <p:cNvPr id="19" name="Freihandform: Form 18">
                <a:extLst>
                  <a:ext uri="{FF2B5EF4-FFF2-40B4-BE49-F238E27FC236}">
                    <a16:creationId xmlns:a16="http://schemas.microsoft.com/office/drawing/2014/main" id="{4CBD384F-C87C-3D65-DAB5-B604C91AE8AB}"/>
                  </a:ext>
                </a:extLst>
              </p:cNvPr>
              <p:cNvSpPr/>
              <p:nvPr/>
            </p:nvSpPr>
            <p:spPr>
              <a:xfrm>
                <a:off x="61217" y="269278"/>
                <a:ext cx="305011" cy="80286"/>
              </a:xfrm>
              <a:custGeom>
                <a:avLst/>
                <a:gdLst>
                  <a:gd name="connsiteX0" fmla="*/ 4832 w 305011"/>
                  <a:gd name="connsiteY0" fmla="*/ 80287 h 80286"/>
                  <a:gd name="connsiteX1" fmla="*/ 0 w 305011"/>
                  <a:gd name="connsiteY1" fmla="*/ 75529 h 80286"/>
                  <a:gd name="connsiteX2" fmla="*/ 2731 w 305011"/>
                  <a:gd name="connsiteY2" fmla="*/ 71265 h 80286"/>
                  <a:gd name="connsiteX3" fmla="*/ 139749 w 305011"/>
                  <a:gd name="connsiteY3" fmla="*/ 6686 h 80286"/>
                  <a:gd name="connsiteX4" fmla="*/ 164605 w 305011"/>
                  <a:gd name="connsiteY4" fmla="*/ 0 h 80286"/>
                  <a:gd name="connsiteX5" fmla="*/ 280804 w 305011"/>
                  <a:gd name="connsiteY5" fmla="*/ 0 h 80286"/>
                  <a:gd name="connsiteX6" fmla="*/ 305012 w 305011"/>
                  <a:gd name="connsiteY6" fmla="*/ 23742 h 80286"/>
                  <a:gd name="connsiteX7" fmla="*/ 280804 w 305011"/>
                  <a:gd name="connsiteY7" fmla="*/ 47485 h 80286"/>
                  <a:gd name="connsiteX8" fmla="*/ 193655 w 305011"/>
                  <a:gd name="connsiteY8" fmla="*/ 47485 h 80286"/>
                  <a:gd name="connsiteX9" fmla="*/ 188813 w 305011"/>
                  <a:gd name="connsiteY9" fmla="*/ 42736 h 80286"/>
                  <a:gd name="connsiteX10" fmla="*/ 193655 w 305011"/>
                  <a:gd name="connsiteY10" fmla="*/ 37988 h 80286"/>
                  <a:gd name="connsiteX11" fmla="*/ 280804 w 305011"/>
                  <a:gd name="connsiteY11" fmla="*/ 37988 h 80286"/>
                  <a:gd name="connsiteX12" fmla="*/ 295329 w 305011"/>
                  <a:gd name="connsiteY12" fmla="*/ 23742 h 80286"/>
                  <a:gd name="connsiteX13" fmla="*/ 280804 w 305011"/>
                  <a:gd name="connsiteY13" fmla="*/ 9497 h 80286"/>
                  <a:gd name="connsiteX14" fmla="*/ 164605 w 305011"/>
                  <a:gd name="connsiteY14" fmla="*/ 9497 h 80286"/>
                  <a:gd name="connsiteX15" fmla="*/ 144271 w 305011"/>
                  <a:gd name="connsiteY15" fmla="*/ 15043 h 80286"/>
                  <a:gd name="connsiteX16" fmla="*/ 6934 w 305011"/>
                  <a:gd name="connsiteY16" fmla="*/ 79812 h 80286"/>
                  <a:gd name="connsiteX17" fmla="*/ 4832 w 305011"/>
                  <a:gd name="connsiteY17" fmla="*/ 80287 h 8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5011" h="80286">
                    <a:moveTo>
                      <a:pt x="4832" y="80287"/>
                    </a:moveTo>
                    <a:cubicBezTo>
                      <a:pt x="2159" y="80282"/>
                      <a:pt x="-5" y="78152"/>
                      <a:pt x="0" y="75529"/>
                    </a:cubicBezTo>
                    <a:cubicBezTo>
                      <a:pt x="3" y="73713"/>
                      <a:pt x="1064" y="72057"/>
                      <a:pt x="2731" y="71265"/>
                    </a:cubicBezTo>
                    <a:lnTo>
                      <a:pt x="139749" y="6686"/>
                    </a:lnTo>
                    <a:cubicBezTo>
                      <a:pt x="147304" y="2384"/>
                      <a:pt x="155869" y="81"/>
                      <a:pt x="164605" y="0"/>
                    </a:cubicBezTo>
                    <a:lnTo>
                      <a:pt x="280804" y="0"/>
                    </a:lnTo>
                    <a:cubicBezTo>
                      <a:pt x="294174" y="0"/>
                      <a:pt x="305012" y="10630"/>
                      <a:pt x="305012" y="23742"/>
                    </a:cubicBezTo>
                    <a:cubicBezTo>
                      <a:pt x="305012" y="36855"/>
                      <a:pt x="294174" y="47485"/>
                      <a:pt x="280804" y="47485"/>
                    </a:cubicBezTo>
                    <a:lnTo>
                      <a:pt x="193655" y="47485"/>
                    </a:lnTo>
                    <a:cubicBezTo>
                      <a:pt x="190981" y="47485"/>
                      <a:pt x="188813" y="45359"/>
                      <a:pt x="188813" y="42736"/>
                    </a:cubicBezTo>
                    <a:cubicBezTo>
                      <a:pt x="188813" y="40114"/>
                      <a:pt x="190981" y="37988"/>
                      <a:pt x="193655" y="37988"/>
                    </a:cubicBezTo>
                    <a:lnTo>
                      <a:pt x="280804" y="37988"/>
                    </a:lnTo>
                    <a:cubicBezTo>
                      <a:pt x="288826" y="37988"/>
                      <a:pt x="295329" y="31610"/>
                      <a:pt x="295329" y="23742"/>
                    </a:cubicBezTo>
                    <a:cubicBezTo>
                      <a:pt x="295329" y="15875"/>
                      <a:pt x="288826" y="9497"/>
                      <a:pt x="280804" y="9497"/>
                    </a:cubicBezTo>
                    <a:lnTo>
                      <a:pt x="164605" y="9497"/>
                    </a:lnTo>
                    <a:cubicBezTo>
                      <a:pt x="157448" y="9560"/>
                      <a:pt x="150434" y="11473"/>
                      <a:pt x="144271" y="15043"/>
                    </a:cubicBezTo>
                    <a:lnTo>
                      <a:pt x="6934" y="79812"/>
                    </a:lnTo>
                    <a:cubicBezTo>
                      <a:pt x="6279" y="80125"/>
                      <a:pt x="5561" y="80287"/>
                      <a:pt x="4832" y="80287"/>
                    </a:cubicBezTo>
                    <a:close/>
                  </a:path>
                </a:pathLst>
              </a:custGeom>
              <a:solidFill>
                <a:schemeClr val="dk1"/>
              </a:solidFill>
              <a:ln w="4011" cap="flat">
                <a:solidFill>
                  <a:schemeClr val="tx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0" name="Freihandform: Form 19">
                <a:extLst>
                  <a:ext uri="{FF2B5EF4-FFF2-40B4-BE49-F238E27FC236}">
                    <a16:creationId xmlns:a16="http://schemas.microsoft.com/office/drawing/2014/main" id="{3581C488-77D7-285B-1A47-FAF09D665FC1}"/>
                  </a:ext>
                </a:extLst>
              </p:cNvPr>
              <p:cNvSpPr/>
              <p:nvPr/>
            </p:nvSpPr>
            <p:spPr>
              <a:xfrm>
                <a:off x="128992" y="230802"/>
                <a:ext cx="367960" cy="185241"/>
              </a:xfrm>
              <a:custGeom>
                <a:avLst/>
                <a:gdLst>
                  <a:gd name="connsiteX0" fmla="*/ 4841 w 367960"/>
                  <a:gd name="connsiteY0" fmla="*/ 185242 h 185241"/>
                  <a:gd name="connsiteX1" fmla="*/ 0 w 367960"/>
                  <a:gd name="connsiteY1" fmla="*/ 180492 h 185241"/>
                  <a:gd name="connsiteX2" fmla="*/ 1418 w 367960"/>
                  <a:gd name="connsiteY2" fmla="*/ 177136 h 185241"/>
                  <a:gd name="connsiteX3" fmla="*/ 121039 w 367960"/>
                  <a:gd name="connsiteY3" fmla="*/ 133009 h 185241"/>
                  <a:gd name="connsiteX4" fmla="*/ 211577 w 367960"/>
                  <a:gd name="connsiteY4" fmla="*/ 133009 h 185241"/>
                  <a:gd name="connsiteX5" fmla="*/ 220379 w 367960"/>
                  <a:gd name="connsiteY5" fmla="*/ 130098 h 185241"/>
                  <a:gd name="connsiteX6" fmla="*/ 353184 w 367960"/>
                  <a:gd name="connsiteY6" fmla="*/ 34867 h 185241"/>
                  <a:gd name="connsiteX7" fmla="*/ 358278 w 367960"/>
                  <a:gd name="connsiteY7" fmla="*/ 23751 h 185241"/>
                  <a:gd name="connsiteX8" fmla="*/ 343753 w 367960"/>
                  <a:gd name="connsiteY8" fmla="*/ 9506 h 185241"/>
                  <a:gd name="connsiteX9" fmla="*/ 336273 w 367960"/>
                  <a:gd name="connsiteY9" fmla="*/ 11557 h 185241"/>
                  <a:gd name="connsiteX10" fmla="*/ 253215 w 367960"/>
                  <a:gd name="connsiteY10" fmla="*/ 58268 h 185241"/>
                  <a:gd name="connsiteX11" fmla="*/ 246646 w 367960"/>
                  <a:gd name="connsiteY11" fmla="*/ 56373 h 185241"/>
                  <a:gd name="connsiteX12" fmla="*/ 248402 w 367960"/>
                  <a:gd name="connsiteY12" fmla="*/ 50029 h 185241"/>
                  <a:gd name="connsiteX13" fmla="*/ 331194 w 367960"/>
                  <a:gd name="connsiteY13" fmla="*/ 3494 h 185241"/>
                  <a:gd name="connsiteX14" fmla="*/ 343753 w 367960"/>
                  <a:gd name="connsiteY14" fmla="*/ 4 h 185241"/>
                  <a:gd name="connsiteX15" fmla="*/ 367961 w 367960"/>
                  <a:gd name="connsiteY15" fmla="*/ 23746 h 185241"/>
                  <a:gd name="connsiteX16" fmla="*/ 359788 w 367960"/>
                  <a:gd name="connsiteY16" fmla="*/ 41838 h 185241"/>
                  <a:gd name="connsiteX17" fmla="*/ 359217 w 367960"/>
                  <a:gd name="connsiteY17" fmla="*/ 42313 h 185241"/>
                  <a:gd name="connsiteX18" fmla="*/ 226073 w 367960"/>
                  <a:gd name="connsiteY18" fmla="*/ 137785 h 185241"/>
                  <a:gd name="connsiteX19" fmla="*/ 211577 w 367960"/>
                  <a:gd name="connsiteY19" fmla="*/ 142505 h 185241"/>
                  <a:gd name="connsiteX20" fmla="*/ 121039 w 367960"/>
                  <a:gd name="connsiteY20" fmla="*/ 142505 h 185241"/>
                  <a:gd name="connsiteX21" fmla="*/ 8259 w 367960"/>
                  <a:gd name="connsiteY21" fmla="*/ 183864 h 185241"/>
                  <a:gd name="connsiteX22" fmla="*/ 4841 w 367960"/>
                  <a:gd name="connsiteY22" fmla="*/ 185242 h 18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7960" h="185241">
                    <a:moveTo>
                      <a:pt x="4841" y="185242"/>
                    </a:moveTo>
                    <a:cubicBezTo>
                      <a:pt x="2167" y="185241"/>
                      <a:pt x="0" y="183115"/>
                      <a:pt x="0" y="180492"/>
                    </a:cubicBezTo>
                    <a:cubicBezTo>
                      <a:pt x="0" y="179233"/>
                      <a:pt x="510" y="178026"/>
                      <a:pt x="1418" y="177136"/>
                    </a:cubicBezTo>
                    <a:cubicBezTo>
                      <a:pt x="31276" y="147847"/>
                      <a:pt x="71524" y="133009"/>
                      <a:pt x="121039" y="133009"/>
                    </a:cubicBezTo>
                    <a:lnTo>
                      <a:pt x="211577" y="133009"/>
                    </a:lnTo>
                    <a:cubicBezTo>
                      <a:pt x="214754" y="132993"/>
                      <a:pt x="217842" y="131972"/>
                      <a:pt x="220379" y="130098"/>
                    </a:cubicBezTo>
                    <a:lnTo>
                      <a:pt x="353184" y="34867"/>
                    </a:lnTo>
                    <a:cubicBezTo>
                      <a:pt x="356268" y="31936"/>
                      <a:pt x="358090" y="27959"/>
                      <a:pt x="358278" y="23751"/>
                    </a:cubicBezTo>
                    <a:cubicBezTo>
                      <a:pt x="358278" y="15883"/>
                      <a:pt x="351775" y="9506"/>
                      <a:pt x="343753" y="9506"/>
                    </a:cubicBezTo>
                    <a:cubicBezTo>
                      <a:pt x="341105" y="9430"/>
                      <a:pt x="338496" y="10146"/>
                      <a:pt x="336273" y="11557"/>
                    </a:cubicBezTo>
                    <a:lnTo>
                      <a:pt x="253215" y="58268"/>
                    </a:lnTo>
                    <a:cubicBezTo>
                      <a:pt x="250868" y="59524"/>
                      <a:pt x="247926" y="58676"/>
                      <a:pt x="246646" y="56373"/>
                    </a:cubicBezTo>
                    <a:cubicBezTo>
                      <a:pt x="245403" y="54139"/>
                      <a:pt x="246178" y="51340"/>
                      <a:pt x="248402" y="50029"/>
                    </a:cubicBezTo>
                    <a:lnTo>
                      <a:pt x="331194" y="3494"/>
                    </a:lnTo>
                    <a:cubicBezTo>
                      <a:pt x="334934" y="1134"/>
                      <a:pt x="339306" y="-81"/>
                      <a:pt x="343753" y="4"/>
                    </a:cubicBezTo>
                    <a:cubicBezTo>
                      <a:pt x="357116" y="20"/>
                      <a:pt x="367945" y="10640"/>
                      <a:pt x="367961" y="23746"/>
                    </a:cubicBezTo>
                    <a:cubicBezTo>
                      <a:pt x="367801" y="30604"/>
                      <a:pt x="364859" y="37115"/>
                      <a:pt x="359788" y="41838"/>
                    </a:cubicBezTo>
                    <a:lnTo>
                      <a:pt x="359217" y="42313"/>
                    </a:lnTo>
                    <a:lnTo>
                      <a:pt x="226073" y="137785"/>
                    </a:lnTo>
                    <a:cubicBezTo>
                      <a:pt x="221878" y="140835"/>
                      <a:pt x="216799" y="142489"/>
                      <a:pt x="211577" y="142505"/>
                    </a:cubicBezTo>
                    <a:lnTo>
                      <a:pt x="121039" y="142505"/>
                    </a:lnTo>
                    <a:cubicBezTo>
                      <a:pt x="74177" y="142505"/>
                      <a:pt x="36229" y="156423"/>
                      <a:pt x="8259" y="183864"/>
                    </a:cubicBezTo>
                    <a:cubicBezTo>
                      <a:pt x="7350" y="184749"/>
                      <a:pt x="6121" y="185244"/>
                      <a:pt x="4841" y="185242"/>
                    </a:cubicBezTo>
                    <a:close/>
                  </a:path>
                </a:pathLst>
              </a:custGeom>
              <a:solidFill>
                <a:schemeClr val="dk1"/>
              </a:solidFill>
              <a:ln w="4011" cap="flat">
                <a:solidFill>
                  <a:schemeClr val="tx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1" name="Freihandform: Form 20">
                <a:extLst>
                  <a:ext uri="{FF2B5EF4-FFF2-40B4-BE49-F238E27FC236}">
                    <a16:creationId xmlns:a16="http://schemas.microsoft.com/office/drawing/2014/main" id="{86E5C7A1-D070-DAB1-F32F-C70222393675}"/>
                  </a:ext>
                </a:extLst>
              </p:cNvPr>
              <p:cNvSpPr/>
              <p:nvPr/>
            </p:nvSpPr>
            <p:spPr>
              <a:xfrm>
                <a:off x="230665" y="93995"/>
                <a:ext cx="164614" cy="152971"/>
              </a:xfrm>
              <a:custGeom>
                <a:avLst/>
                <a:gdLst>
                  <a:gd name="connsiteX0" fmla="*/ 123461 w 164614"/>
                  <a:gd name="connsiteY0" fmla="*/ 9497 h 152971"/>
                  <a:gd name="connsiteX1" fmla="*/ 154931 w 164614"/>
                  <a:gd name="connsiteY1" fmla="*/ 41383 h 152971"/>
                  <a:gd name="connsiteX2" fmla="*/ 82307 w 164614"/>
                  <a:gd name="connsiteY2" fmla="*/ 140849 h 152971"/>
                  <a:gd name="connsiteX3" fmla="*/ 9683 w 164614"/>
                  <a:gd name="connsiteY3" fmla="*/ 41383 h 152971"/>
                  <a:gd name="connsiteX4" fmla="*/ 19366 w 164614"/>
                  <a:gd name="connsiteY4" fmla="*/ 19630 h 152971"/>
                  <a:gd name="connsiteX5" fmla="*/ 41154 w 164614"/>
                  <a:gd name="connsiteY5" fmla="*/ 9497 h 152971"/>
                  <a:gd name="connsiteX6" fmla="*/ 73660 w 164614"/>
                  <a:gd name="connsiteY6" fmla="*/ 36160 h 152971"/>
                  <a:gd name="connsiteX7" fmla="*/ 82264 w 164614"/>
                  <a:gd name="connsiteY7" fmla="*/ 52903 h 152971"/>
                  <a:gd name="connsiteX8" fmla="*/ 82351 w 164614"/>
                  <a:gd name="connsiteY8" fmla="*/ 52903 h 152971"/>
                  <a:gd name="connsiteX9" fmla="*/ 90954 w 164614"/>
                  <a:gd name="connsiteY9" fmla="*/ 36160 h 152971"/>
                  <a:gd name="connsiteX10" fmla="*/ 123461 w 164614"/>
                  <a:gd name="connsiteY10" fmla="*/ 9497 h 152971"/>
                  <a:gd name="connsiteX11" fmla="*/ 123461 w 164614"/>
                  <a:gd name="connsiteY11" fmla="*/ 0 h 152971"/>
                  <a:gd name="connsiteX12" fmla="*/ 82351 w 164614"/>
                  <a:gd name="connsiteY12" fmla="*/ 31815 h 152971"/>
                  <a:gd name="connsiteX13" fmla="*/ 82264 w 164614"/>
                  <a:gd name="connsiteY13" fmla="*/ 31815 h 152971"/>
                  <a:gd name="connsiteX14" fmla="*/ 41154 w 164614"/>
                  <a:gd name="connsiteY14" fmla="*/ 0 h 152971"/>
                  <a:gd name="connsiteX15" fmla="*/ 0 w 164614"/>
                  <a:gd name="connsiteY15" fmla="*/ 41383 h 152971"/>
                  <a:gd name="connsiteX16" fmla="*/ 82307 w 164614"/>
                  <a:gd name="connsiteY16" fmla="*/ 152972 h 152971"/>
                  <a:gd name="connsiteX17" fmla="*/ 164615 w 164614"/>
                  <a:gd name="connsiteY17" fmla="*/ 41383 h 152971"/>
                  <a:gd name="connsiteX18" fmla="*/ 123461 w 164614"/>
                  <a:gd name="connsiteY18" fmla="*/ 0 h 15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4614" h="152971">
                    <a:moveTo>
                      <a:pt x="123461" y="9497"/>
                    </a:moveTo>
                    <a:cubicBezTo>
                      <a:pt x="140407" y="9497"/>
                      <a:pt x="154931" y="27028"/>
                      <a:pt x="154931" y="41383"/>
                    </a:cubicBezTo>
                    <a:cubicBezTo>
                      <a:pt x="154931" y="75410"/>
                      <a:pt x="106999" y="120991"/>
                      <a:pt x="82307" y="140849"/>
                    </a:cubicBezTo>
                    <a:cubicBezTo>
                      <a:pt x="57615" y="121014"/>
                      <a:pt x="9683" y="75463"/>
                      <a:pt x="9683" y="41383"/>
                    </a:cubicBezTo>
                    <a:cubicBezTo>
                      <a:pt x="10049" y="33205"/>
                      <a:pt x="13500" y="25453"/>
                      <a:pt x="19366" y="19630"/>
                    </a:cubicBezTo>
                    <a:cubicBezTo>
                      <a:pt x="24922" y="13488"/>
                      <a:pt x="32789" y="9829"/>
                      <a:pt x="41154" y="9497"/>
                    </a:cubicBezTo>
                    <a:cubicBezTo>
                      <a:pt x="53456" y="9497"/>
                      <a:pt x="64698" y="18718"/>
                      <a:pt x="73660" y="36160"/>
                    </a:cubicBezTo>
                    <a:lnTo>
                      <a:pt x="82264" y="52903"/>
                    </a:lnTo>
                    <a:cubicBezTo>
                      <a:pt x="82288" y="52950"/>
                      <a:pt x="82327" y="52950"/>
                      <a:pt x="82351" y="52903"/>
                    </a:cubicBezTo>
                    <a:lnTo>
                      <a:pt x="90954" y="36160"/>
                    </a:lnTo>
                    <a:cubicBezTo>
                      <a:pt x="99916" y="18718"/>
                      <a:pt x="111158" y="9497"/>
                      <a:pt x="123461" y="9497"/>
                    </a:cubicBezTo>
                    <a:moveTo>
                      <a:pt x="123461" y="0"/>
                    </a:moveTo>
                    <a:cubicBezTo>
                      <a:pt x="109420" y="0"/>
                      <a:pt x="94266" y="8671"/>
                      <a:pt x="82351" y="31815"/>
                    </a:cubicBezTo>
                    <a:cubicBezTo>
                      <a:pt x="82327" y="31857"/>
                      <a:pt x="82288" y="31857"/>
                      <a:pt x="82264" y="31815"/>
                    </a:cubicBezTo>
                    <a:cubicBezTo>
                      <a:pt x="70353" y="8675"/>
                      <a:pt x="55194" y="0"/>
                      <a:pt x="41154" y="0"/>
                    </a:cubicBezTo>
                    <a:cubicBezTo>
                      <a:pt x="19231" y="0"/>
                      <a:pt x="0" y="21131"/>
                      <a:pt x="0" y="41383"/>
                    </a:cubicBezTo>
                    <a:cubicBezTo>
                      <a:pt x="0" y="91242"/>
                      <a:pt x="82307" y="152972"/>
                      <a:pt x="82307" y="152972"/>
                    </a:cubicBezTo>
                    <a:cubicBezTo>
                      <a:pt x="82307" y="152972"/>
                      <a:pt x="164615" y="91242"/>
                      <a:pt x="164615" y="41383"/>
                    </a:cubicBezTo>
                    <a:cubicBezTo>
                      <a:pt x="164615" y="21135"/>
                      <a:pt x="145384" y="0"/>
                      <a:pt x="123461" y="0"/>
                    </a:cubicBezTo>
                    <a:close/>
                  </a:path>
                </a:pathLst>
              </a:custGeom>
              <a:solidFill>
                <a:schemeClr val="accent2">
                  <a:lumMod val="50000"/>
                </a:schemeClr>
              </a:solidFill>
              <a:ln w="4011" cap="flat">
                <a:solidFill>
                  <a:schemeClr val="tx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sp>
          <p:nvSpPr>
            <p:cNvPr id="7" name="Rechteck: abgerundete Ecken 6">
              <a:extLst>
                <a:ext uri="{FF2B5EF4-FFF2-40B4-BE49-F238E27FC236}">
                  <a16:creationId xmlns:a16="http://schemas.microsoft.com/office/drawing/2014/main" id="{931CF2FE-453C-69BD-8215-B9DCC956D4D8}"/>
                </a:ext>
              </a:extLst>
            </p:cNvPr>
            <p:cNvSpPr/>
            <p:nvPr/>
          </p:nvSpPr>
          <p:spPr>
            <a:xfrm>
              <a:off x="6440" y="0"/>
              <a:ext cx="502277" cy="498740"/>
            </a:xfrm>
            <a:prstGeom prst="roundRect">
              <a:avLst/>
            </a:prstGeom>
            <a:noFill/>
            <a:ln w="1270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endParaRPr lang="de-DE"/>
            </a:p>
          </p:txBody>
        </p:sp>
        <p:sp>
          <p:nvSpPr>
            <p:cNvPr id="8" name="Rechteck: abgerundete Ecken 7">
              <a:extLst>
                <a:ext uri="{FF2B5EF4-FFF2-40B4-BE49-F238E27FC236}">
                  <a16:creationId xmlns:a16="http://schemas.microsoft.com/office/drawing/2014/main" id="{CAF47A93-A6AB-3E76-4441-F92393433017}"/>
                </a:ext>
              </a:extLst>
            </p:cNvPr>
            <p:cNvSpPr/>
            <p:nvPr/>
          </p:nvSpPr>
          <p:spPr>
            <a:xfrm>
              <a:off x="4295" y="766673"/>
              <a:ext cx="502275" cy="506846"/>
            </a:xfrm>
            <a:prstGeom prst="roundRect">
              <a:avLst/>
            </a:prstGeom>
            <a:noFill/>
            <a:ln w="1270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endParaRPr lang="de-DE"/>
            </a:p>
          </p:txBody>
        </p:sp>
        <p:pic>
          <p:nvPicPr>
            <p:cNvPr id="9" name="Picture 1">
              <a:extLst>
                <a:ext uri="{FF2B5EF4-FFF2-40B4-BE49-F238E27FC236}">
                  <a16:creationId xmlns:a16="http://schemas.microsoft.com/office/drawing/2014/main" id="{211D16A2-4209-A14A-8056-F58E994DF5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76" y="814034"/>
              <a:ext cx="412124" cy="412124"/>
            </a:xfrm>
            <a:prstGeom prst="rect">
              <a:avLst/>
            </a:prstGeom>
            <a:noFill/>
            <a:extLst>
              <a:ext uri="{909E8E84-426E-40DD-AFC4-6F175D3DCCD1}">
                <a14:hiddenFill xmlns:a14="http://schemas.microsoft.com/office/drawing/2010/main">
                  <a:solidFill>
                    <a:srgbClr val="FFFFFF"/>
                  </a:solidFill>
                </a14:hiddenFill>
              </a:ext>
            </a:extLst>
          </p:spPr>
        </p:pic>
        <p:sp>
          <p:nvSpPr>
            <p:cNvPr id="10" name="Rechteck: abgerundete Ecken 9">
              <a:extLst>
                <a:ext uri="{FF2B5EF4-FFF2-40B4-BE49-F238E27FC236}">
                  <a16:creationId xmlns:a16="http://schemas.microsoft.com/office/drawing/2014/main" id="{7FEF160D-25C9-BE35-AE15-2784E2D4FC26}"/>
                </a:ext>
              </a:extLst>
            </p:cNvPr>
            <p:cNvSpPr/>
            <p:nvPr/>
          </p:nvSpPr>
          <p:spPr>
            <a:xfrm>
              <a:off x="6440" y="1536666"/>
              <a:ext cx="502275" cy="506846"/>
            </a:xfrm>
            <a:prstGeom prst="roundRect">
              <a:avLst/>
            </a:prstGeom>
            <a:noFill/>
            <a:ln w="1270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endParaRPr lang="de-DE"/>
            </a:p>
          </p:txBody>
        </p:sp>
        <p:sp>
          <p:nvSpPr>
            <p:cNvPr id="11" name="Rechteck: abgerundete Ecken 10">
              <a:extLst>
                <a:ext uri="{FF2B5EF4-FFF2-40B4-BE49-F238E27FC236}">
                  <a16:creationId xmlns:a16="http://schemas.microsoft.com/office/drawing/2014/main" id="{9B8B9E8D-43AF-8B36-29A5-E7D157EA36EA}"/>
                </a:ext>
              </a:extLst>
            </p:cNvPr>
            <p:cNvSpPr/>
            <p:nvPr/>
          </p:nvSpPr>
          <p:spPr>
            <a:xfrm>
              <a:off x="6440" y="2306659"/>
              <a:ext cx="502275" cy="506846"/>
            </a:xfrm>
            <a:prstGeom prst="roundRect">
              <a:avLst/>
            </a:prstGeom>
            <a:noFill/>
            <a:ln w="1270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endParaRPr lang="de-DE"/>
            </a:p>
          </p:txBody>
        </p:sp>
        <p:sp>
          <p:nvSpPr>
            <p:cNvPr id="12" name="Rechteck: abgerundete Ecken 11">
              <a:extLst>
                <a:ext uri="{FF2B5EF4-FFF2-40B4-BE49-F238E27FC236}">
                  <a16:creationId xmlns:a16="http://schemas.microsoft.com/office/drawing/2014/main" id="{20206A27-6996-77A2-01B5-53C58316E247}"/>
                </a:ext>
              </a:extLst>
            </p:cNvPr>
            <p:cNvSpPr/>
            <p:nvPr/>
          </p:nvSpPr>
          <p:spPr>
            <a:xfrm>
              <a:off x="1" y="3076652"/>
              <a:ext cx="502275" cy="506846"/>
            </a:xfrm>
            <a:prstGeom prst="roundRect">
              <a:avLst/>
            </a:prstGeom>
            <a:noFill/>
            <a:ln w="1270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endParaRPr lang="de-DE"/>
            </a:p>
          </p:txBody>
        </p:sp>
        <p:sp>
          <p:nvSpPr>
            <p:cNvPr id="13" name="Rechteck: abgerundete Ecken 12">
              <a:extLst>
                <a:ext uri="{FF2B5EF4-FFF2-40B4-BE49-F238E27FC236}">
                  <a16:creationId xmlns:a16="http://schemas.microsoft.com/office/drawing/2014/main" id="{6CDEF245-74EF-7448-F3C5-A00EB7D05DEE}"/>
                </a:ext>
              </a:extLst>
            </p:cNvPr>
            <p:cNvSpPr/>
            <p:nvPr/>
          </p:nvSpPr>
          <p:spPr>
            <a:xfrm>
              <a:off x="0" y="3846645"/>
              <a:ext cx="502275" cy="506846"/>
            </a:xfrm>
            <a:prstGeom prst="roundRect">
              <a:avLst/>
            </a:prstGeom>
            <a:noFill/>
            <a:ln w="1270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endParaRPr lang="de-DE"/>
            </a:p>
          </p:txBody>
        </p:sp>
        <p:pic>
          <p:nvPicPr>
            <p:cNvPr id="14" name="Picture 3">
              <a:extLst>
                <a:ext uri="{FF2B5EF4-FFF2-40B4-BE49-F238E27FC236}">
                  <a16:creationId xmlns:a16="http://schemas.microsoft.com/office/drawing/2014/main" id="{61457B0D-7D86-B980-3241-7C10DE8B824C}"/>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8054" y="2334702"/>
              <a:ext cx="450761" cy="4507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B195F8BB-6AEF-26DE-D14B-6527785C6D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47" y="1541452"/>
              <a:ext cx="469975" cy="4699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a:extLst>
                <a:ext uri="{FF2B5EF4-FFF2-40B4-BE49-F238E27FC236}">
                  <a16:creationId xmlns:a16="http://schemas.microsoft.com/office/drawing/2014/main" id="{4225952D-C80A-3279-3F13-AF0362E63970}"/>
                </a:ext>
              </a:extLst>
            </p:cNvPr>
            <p:cNvPicPr>
              <a:picLocks noChangeAspect="1" noChangeArrowheads="1"/>
            </p:cNvPicPr>
            <p:nvPr/>
          </p:nvPicPr>
          <p:blipFill>
            <a:blip r:embed="rId7">
              <a:biLevel thresh="50000"/>
              <a:extLst>
                <a:ext uri="{28A0092B-C50C-407E-A947-70E740481C1C}">
                  <a14:useLocalDpi xmlns:a14="http://schemas.microsoft.com/office/drawing/2010/main" val="0"/>
                </a:ext>
              </a:extLst>
            </a:blip>
            <a:srcRect/>
            <a:stretch>
              <a:fillRect/>
            </a:stretch>
          </p:blipFill>
          <p:spPr bwMode="auto">
            <a:xfrm>
              <a:off x="55224" y="3129087"/>
              <a:ext cx="401976" cy="4019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a:extLst>
                <a:ext uri="{FF2B5EF4-FFF2-40B4-BE49-F238E27FC236}">
                  <a16:creationId xmlns:a16="http://schemas.microsoft.com/office/drawing/2014/main" id="{F635B33B-2DA2-8CAE-6DFB-362DC697BFF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87" y="3898954"/>
              <a:ext cx="402228" cy="40222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17" descr="Hürde mit einfarbiger Füllung">
              <a:extLst>
                <a:ext uri="{FF2B5EF4-FFF2-40B4-BE49-F238E27FC236}">
                  <a16:creationId xmlns:a16="http://schemas.microsoft.com/office/drawing/2014/main" id="{4E5F7D7B-8D4E-7455-D134-6CDF47595B1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60282" y="1660816"/>
              <a:ext cx="181708" cy="181708"/>
            </a:xfrm>
            <a:prstGeom prst="rect">
              <a:avLst/>
            </a:prstGeom>
          </p:spPr>
        </p:pic>
      </p:grpSp>
      <p:sp>
        <p:nvSpPr>
          <p:cNvPr id="22" name="Rectangle 19">
            <a:extLst>
              <a:ext uri="{FF2B5EF4-FFF2-40B4-BE49-F238E27FC236}">
                <a16:creationId xmlns:a16="http://schemas.microsoft.com/office/drawing/2014/main" id="{74105D7C-9641-B871-2772-0BD7505ED1CE}"/>
              </a:ext>
            </a:extLst>
          </p:cNvPr>
          <p:cNvSpPr>
            <a:spLocks noChangeArrowheads="1"/>
          </p:cNvSpPr>
          <p:nvPr/>
        </p:nvSpPr>
        <p:spPr bwMode="auto">
          <a:xfrm>
            <a:off x="5540189" y="8140346"/>
            <a:ext cx="22667031" cy="26684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Behandle Tablets, Handys, Stative und Kameras sorgfältig, als wären sie deine eigenen! Baue alles sicher auf. </a:t>
            </a:r>
          </a:p>
          <a:p>
            <a:pPr marL="0" marR="0" lvl="0" indent="0" algn="l" defTabSz="914400" rtl="0" eaLnBrk="0" fontAlgn="base" latinLnBrk="0" hangingPunct="0">
              <a:lnSpc>
                <a:spcPct val="100000"/>
              </a:lnSpc>
              <a:spcBef>
                <a:spcPct val="0"/>
              </a:spcBef>
              <a:spcAft>
                <a:spcPct val="0"/>
              </a:spcAft>
              <a:buClrTx/>
              <a:buSzTx/>
              <a:buFontTx/>
              <a:buNone/>
              <a:tabLst/>
            </a:pPr>
            <a:endParaRPr lang="de-DE" altLang="de-DE" sz="7200" dirty="0">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Halte Ordnung und sorge für Sicherheit. Geräte dürfen nicht zur Stolperfalle werden.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72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Benutze Tablets und Handys nur auf Anweisung. Sie sind nur für die Unterrichtsaufgaben gedacht.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72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Alle Aufnahmen bleiben im Unterricht. Sie dürfen nicht an Dritte weitergegeben oder veröffentlicht werden!</a:t>
            </a:r>
          </a:p>
          <a:p>
            <a:pPr marL="0" marR="0" lvl="0" indent="0" algn="l" defTabSz="914400" rtl="0" eaLnBrk="0" fontAlgn="base" latinLnBrk="0" hangingPunct="0">
              <a:lnSpc>
                <a:spcPct val="100000"/>
              </a:lnSpc>
              <a:spcBef>
                <a:spcPct val="0"/>
              </a:spcBef>
              <a:spcAft>
                <a:spcPct val="0"/>
              </a:spcAft>
              <a:buClrTx/>
              <a:buSzTx/>
              <a:buFontTx/>
              <a:buNone/>
              <a:tabLst/>
            </a:pPr>
            <a:endParaRPr lang="de-DE" altLang="de-DE" sz="7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72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Niemand wird ohne Zustimmung gefilmt! Mache keine unabgesprochenen Aufnahmen von anderen. </a:t>
            </a:r>
            <a:endParaRPr lang="de-DE" altLang="de-DE" sz="7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7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72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Sorge für eine ordentliche Rückgabe. Nach dem Einsatz legst du das Gerät an den vorgesehenen Platz zurück.</a:t>
            </a:r>
            <a:endParaRPr kumimoji="0" lang="de-DE" altLang="de-DE" sz="7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pic>
        <p:nvPicPr>
          <p:cNvPr id="1025" name="Picture 1">
            <a:extLst>
              <a:ext uri="{FF2B5EF4-FFF2-40B4-BE49-F238E27FC236}">
                <a16:creationId xmlns:a16="http://schemas.microsoft.com/office/drawing/2014/main" id="{62E4B8F8-10D9-A065-5B58-B2352AF8873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227118" y="39562125"/>
            <a:ext cx="4572000"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D8A62EF4-7F81-AEFD-1F83-E58A9A5B97EE}"/>
              </a:ext>
            </a:extLst>
          </p:cNvPr>
          <p:cNvSpPr>
            <a:spLocks noGrp="1"/>
          </p:cNvSpPr>
          <p:nvPr>
            <p:ph type="body" sz="quarter" idx="10"/>
          </p:nvPr>
        </p:nvSpPr>
        <p:spPr>
          <a:xfrm>
            <a:off x="2174559" y="5204288"/>
            <a:ext cx="26112787" cy="48049293"/>
          </a:xfrm>
        </p:spPr>
        <p:txBody>
          <a:bodyPr/>
          <a:lstStyle/>
          <a:p>
            <a:pPr algn="l"/>
            <a:r>
              <a:rPr lang="de-DE" sz="5400" b="1" dirty="0"/>
              <a:t>Projektverbund</a:t>
            </a:r>
            <a:endParaRPr lang="de-DE" sz="5400" dirty="0"/>
          </a:p>
          <a:p>
            <a:pPr algn="l"/>
            <a:r>
              <a:rPr lang="de-DE" sz="5400" dirty="0" err="1"/>
              <a:t>Com</a:t>
            </a:r>
            <a:r>
              <a:rPr lang="de-DE" sz="5400" baseline="30000" dirty="0" err="1"/>
              <a:t>e</a:t>
            </a:r>
            <a:r>
              <a:rPr lang="de-DE" sz="5400" dirty="0" err="1"/>
              <a:t>Sport</a:t>
            </a:r>
            <a:endParaRPr lang="de-DE" sz="5400" dirty="0"/>
          </a:p>
          <a:p>
            <a:pPr algn="l"/>
            <a:r>
              <a:rPr lang="de-DE" sz="4800" dirty="0"/>
              <a:t> </a:t>
            </a:r>
          </a:p>
          <a:p>
            <a:pPr algn="l"/>
            <a:r>
              <a:rPr lang="de-DE" sz="5400" b="1" dirty="0" err="1"/>
              <a:t>Autor:innen</a:t>
            </a:r>
            <a:endParaRPr lang="de-DE" sz="5400" dirty="0"/>
          </a:p>
          <a:p>
            <a:pPr algn="l"/>
            <a:r>
              <a:rPr lang="de-DE" sz="5400" dirty="0"/>
              <a:t>Severin, J., Sörries, A., </a:t>
            </a:r>
            <a:r>
              <a:rPr lang="de-DE" sz="5400" dirty="0" err="1"/>
              <a:t>Schapschröer</a:t>
            </a:r>
            <a:r>
              <a:rPr lang="de-DE" sz="5400" dirty="0"/>
              <a:t>, M. &amp; Abel, T.</a:t>
            </a:r>
          </a:p>
          <a:p>
            <a:pPr algn="l"/>
            <a:r>
              <a:rPr lang="de-DE" sz="4800" dirty="0"/>
              <a:t>Institut für Bewegungs- und Neurowissenschaft der Deutschen Sporthochschule Köln in Zusammenarbeit mit dem Institut für Sport und Sportwissenschaft der Technischen Universität Dortmund und dem Institut für Vermittlungskompetenz in den Sportarten der Deutschen Sporthochschule Köln</a:t>
            </a:r>
          </a:p>
          <a:p>
            <a:pPr algn="l"/>
            <a:r>
              <a:rPr lang="de-DE" sz="4800" dirty="0"/>
              <a:t> </a:t>
            </a:r>
          </a:p>
          <a:p>
            <a:pPr algn="l"/>
            <a:endParaRPr lang="de-DE" sz="4800" dirty="0"/>
          </a:p>
          <a:p>
            <a:pPr algn="l"/>
            <a:endParaRPr lang="de-DE" sz="4800" dirty="0"/>
          </a:p>
          <a:p>
            <a:pPr algn="l"/>
            <a:endParaRPr lang="de-DE" sz="4800" dirty="0"/>
          </a:p>
          <a:p>
            <a:pPr algn="l"/>
            <a:endParaRPr lang="de-DE" sz="4800" dirty="0"/>
          </a:p>
          <a:p>
            <a:pPr algn="l"/>
            <a:endParaRPr lang="de-DE" sz="4800" dirty="0"/>
          </a:p>
          <a:p>
            <a:pPr algn="l"/>
            <a:endParaRPr lang="de-DE" sz="4800" dirty="0"/>
          </a:p>
          <a:p>
            <a:pPr algn="l"/>
            <a:endParaRPr lang="de-DE" sz="4800" dirty="0"/>
          </a:p>
          <a:p>
            <a:pPr algn="l"/>
            <a:r>
              <a:rPr lang="de-DE" sz="4800" dirty="0"/>
              <a:t>Die vorliegende Veröffentlichung ist im Rahmen des Projektverbunds </a:t>
            </a:r>
            <a:r>
              <a:rPr lang="de-DE" sz="4800" dirty="0" err="1"/>
              <a:t>Com</a:t>
            </a:r>
            <a:r>
              <a:rPr lang="de-DE" sz="4800" baseline="30000" dirty="0" err="1"/>
              <a:t>e</a:t>
            </a:r>
            <a:r>
              <a:rPr lang="de-DE" sz="4800" dirty="0" err="1"/>
              <a:t>Sport</a:t>
            </a:r>
            <a:r>
              <a:rPr lang="de-DE" sz="4800" dirty="0"/>
              <a:t> für das Kompetenzzentrum Musik/Kunst/Sport im Kompetenzverbund </a:t>
            </a:r>
            <a:r>
              <a:rPr lang="de-DE" sz="4800" dirty="0" err="1"/>
              <a:t>lernen:digital</a:t>
            </a:r>
            <a:r>
              <a:rPr lang="de-DE" sz="4800" dirty="0"/>
              <a:t> entstanden. </a:t>
            </a:r>
          </a:p>
          <a:p>
            <a:pPr algn="l"/>
            <a:r>
              <a:rPr lang="de-DE" sz="4800" dirty="0"/>
              <a:t> </a:t>
            </a:r>
          </a:p>
          <a:p>
            <a:pPr algn="l"/>
            <a:r>
              <a:rPr lang="de-DE" sz="4800" dirty="0"/>
              <a:t>Finanziert durch die Europäische Union – </a:t>
            </a:r>
            <a:r>
              <a:rPr lang="de-DE" sz="4800" dirty="0" err="1"/>
              <a:t>NextGenerationEU</a:t>
            </a:r>
            <a:r>
              <a:rPr lang="de-DE" sz="4800" dirty="0"/>
              <a:t> und gefördert durch das Bundesministerium </a:t>
            </a:r>
            <a:r>
              <a:rPr lang="de-DE" sz="4800" dirty="0" err="1"/>
              <a:t>für</a:t>
            </a:r>
            <a:r>
              <a:rPr lang="de-DE" sz="4800" dirty="0"/>
              <a:t> Bildung, Familie, Senioren, Frauen und Jugend. Die geäußerten Ansichten und Meinungen sind ausschließlich die des Autors/der Autorin und spiegeln nicht unbedingt die Ansichten der Europäischen Union, Europäischen Kommission oder des Bundesministeriums </a:t>
            </a:r>
            <a:r>
              <a:rPr lang="de-DE" sz="4800" dirty="0" err="1"/>
              <a:t>für</a:t>
            </a:r>
            <a:r>
              <a:rPr lang="de-DE" sz="4800" dirty="0"/>
              <a:t> Bildung, Familie, Senioren, Frauen und Jugend wider. Weder Europäische Union, Europäische Kommission noch das Bundesministerium </a:t>
            </a:r>
            <a:r>
              <a:rPr lang="de-DE" sz="4800" dirty="0" err="1"/>
              <a:t>für</a:t>
            </a:r>
            <a:r>
              <a:rPr lang="de-DE" sz="4800" dirty="0"/>
              <a:t> Bildung, Familie, Senioren, Frauen und Jugend können </a:t>
            </a:r>
            <a:r>
              <a:rPr lang="de-DE" sz="4800" dirty="0" err="1"/>
              <a:t>für</a:t>
            </a:r>
            <a:r>
              <a:rPr lang="de-DE" sz="4800" dirty="0"/>
              <a:t> sie verantwortlich gemacht werden.</a:t>
            </a:r>
          </a:p>
          <a:p>
            <a:pPr algn="l"/>
            <a:r>
              <a:rPr lang="de-DE" sz="4800" dirty="0"/>
              <a:t>Förderkennzeichen: 01JA23K02G</a:t>
            </a:r>
          </a:p>
          <a:p>
            <a:endParaRPr lang="de-DE" dirty="0"/>
          </a:p>
        </p:txBody>
      </p:sp>
      <p:sp>
        <p:nvSpPr>
          <p:cNvPr id="15" name="Textfeld 14">
            <a:extLst>
              <a:ext uri="{FF2B5EF4-FFF2-40B4-BE49-F238E27FC236}">
                <a16:creationId xmlns:a16="http://schemas.microsoft.com/office/drawing/2014/main" id="{B1DCB3F5-1A3E-EF71-C3D8-BDC4462E58F9}"/>
              </a:ext>
            </a:extLst>
          </p:cNvPr>
          <p:cNvSpPr txBox="1"/>
          <p:nvPr/>
        </p:nvSpPr>
        <p:spPr>
          <a:xfrm>
            <a:off x="2081210" y="3012119"/>
            <a:ext cx="15144905" cy="1323439"/>
          </a:xfrm>
          <a:prstGeom prst="rect">
            <a:avLst/>
          </a:prstGeom>
          <a:noFill/>
        </p:spPr>
        <p:txBody>
          <a:bodyPr wrap="square">
            <a:spAutoFit/>
          </a:bodyPr>
          <a:lstStyle/>
          <a:p>
            <a:r>
              <a:rPr lang="de-DE" sz="8000" b="1" dirty="0"/>
              <a:t>Impressum</a:t>
            </a:r>
            <a:endParaRPr lang="de-DE" sz="5658" dirty="0"/>
          </a:p>
        </p:txBody>
      </p:sp>
      <p:grpSp>
        <p:nvGrpSpPr>
          <p:cNvPr id="21" name="Gruppieren 20">
            <a:extLst>
              <a:ext uri="{FF2B5EF4-FFF2-40B4-BE49-F238E27FC236}">
                <a16:creationId xmlns:a16="http://schemas.microsoft.com/office/drawing/2014/main" id="{443062C8-B35A-9D9E-62E0-90B4A5F98C2A}"/>
              </a:ext>
            </a:extLst>
          </p:cNvPr>
          <p:cNvGrpSpPr/>
          <p:nvPr/>
        </p:nvGrpSpPr>
        <p:grpSpPr>
          <a:xfrm>
            <a:off x="-1" y="32680679"/>
            <a:ext cx="30275213" cy="4983480"/>
            <a:chOff x="-17621842" y="7080189"/>
            <a:chExt cx="42804045" cy="7046057"/>
          </a:xfrm>
        </p:grpSpPr>
        <p:grpSp>
          <p:nvGrpSpPr>
            <p:cNvPr id="22" name="Gruppieren 21">
              <a:extLst>
                <a:ext uri="{FF2B5EF4-FFF2-40B4-BE49-F238E27FC236}">
                  <a16:creationId xmlns:a16="http://schemas.microsoft.com/office/drawing/2014/main" id="{0A3576A2-59A6-4D73-FC23-90DF21576575}"/>
                </a:ext>
              </a:extLst>
            </p:cNvPr>
            <p:cNvGrpSpPr/>
            <p:nvPr/>
          </p:nvGrpSpPr>
          <p:grpSpPr>
            <a:xfrm>
              <a:off x="-17621842" y="7080189"/>
              <a:ext cx="42804045" cy="7046057"/>
              <a:chOff x="-17621842" y="7080189"/>
              <a:chExt cx="42804045" cy="7046057"/>
            </a:xfrm>
          </p:grpSpPr>
          <p:sp>
            <p:nvSpPr>
              <p:cNvPr id="24" name="Rechteck 23">
                <a:extLst>
                  <a:ext uri="{FF2B5EF4-FFF2-40B4-BE49-F238E27FC236}">
                    <a16:creationId xmlns:a16="http://schemas.microsoft.com/office/drawing/2014/main" id="{E9F2244B-132F-DAD7-6FDD-F21B8B0BE1BB}"/>
                  </a:ext>
                </a:extLst>
              </p:cNvPr>
              <p:cNvSpPr/>
              <p:nvPr/>
            </p:nvSpPr>
            <p:spPr>
              <a:xfrm>
                <a:off x="-17621842" y="7080189"/>
                <a:ext cx="42804045" cy="7046057"/>
              </a:xfrm>
              <a:prstGeom prst="rect">
                <a:avLst/>
              </a:prstGeom>
              <a:solidFill>
                <a:srgbClr val="C7CEEA"/>
              </a:solidFill>
              <a:ln w="12700">
                <a:noFill/>
              </a:ln>
            </p:spPr>
            <p:style>
              <a:lnRef idx="0">
                <a:scrgbClr r="0" g="0" b="0"/>
              </a:lnRef>
              <a:fillRef idx="0">
                <a:scrgbClr r="0" g="0" b="0"/>
              </a:fillRef>
              <a:effectRef idx="0">
                <a:scrgbClr r="0" g="0" b="0"/>
              </a:effectRef>
              <a:fontRef idx="minor"/>
            </p:style>
            <p:txBody>
              <a:bodyPr/>
              <a:lstStyle/>
              <a:p>
                <a:endParaRPr lang="de-DE" sz="1273" dirty="0"/>
              </a:p>
            </p:txBody>
          </p:sp>
          <p:sp>
            <p:nvSpPr>
              <p:cNvPr id="25" name="Textfeld 47">
                <a:extLst>
                  <a:ext uri="{FF2B5EF4-FFF2-40B4-BE49-F238E27FC236}">
                    <a16:creationId xmlns:a16="http://schemas.microsoft.com/office/drawing/2014/main" id="{71F8D7E4-553B-B235-53A4-963438B59CB4}"/>
                  </a:ext>
                </a:extLst>
              </p:cNvPr>
              <p:cNvSpPr/>
              <p:nvPr/>
            </p:nvSpPr>
            <p:spPr>
              <a:xfrm>
                <a:off x="-14679361" y="8119619"/>
                <a:ext cx="36919077" cy="3877420"/>
              </a:xfrm>
              <a:prstGeom prst="rect">
                <a:avLst/>
              </a:prstGeom>
              <a:solidFill>
                <a:srgbClr val="C7CEEA"/>
              </a:solidFill>
              <a:ln w="6350">
                <a:noFill/>
              </a:ln>
            </p:spPr>
            <p:style>
              <a:lnRef idx="0">
                <a:scrgbClr r="0" g="0" b="0"/>
              </a:lnRef>
              <a:fillRef idx="0">
                <a:scrgbClr r="0" g="0" b="0"/>
              </a:fillRef>
              <a:effectRef idx="0">
                <a:scrgbClr r="0" g="0" b="0"/>
              </a:effectRef>
              <a:fontRef idx="minor"/>
            </p:style>
            <p:txBody>
              <a:bodyPr lIns="0" tIns="0" rIns="0" bIns="0" anchor="t">
                <a:noAutofit/>
              </a:bodyPr>
              <a:lstStyle/>
              <a:p>
                <a:pPr>
                  <a:spcBef>
                    <a:spcPts val="849"/>
                  </a:spcBef>
                </a:pPr>
                <a:endParaRPr lang="de-DE" sz="2829" dirty="0">
                  <a:solidFill>
                    <a:srgbClr val="000000"/>
                  </a:solidFill>
                  <a:ea typeface="Arial Unicode MS" panose="020B0604020202020204" pitchFamily="34" charset="-128"/>
                  <a:cs typeface="Arial Unicode MS" panose="020B0604020202020204" pitchFamily="34" charset="-128"/>
                </a:endParaRPr>
              </a:p>
              <a:p>
                <a:pPr>
                  <a:spcBef>
                    <a:spcPts val="849"/>
                  </a:spcBef>
                </a:pPr>
                <a:endParaRPr lang="de-DE" sz="4000" dirty="0">
                  <a:solidFill>
                    <a:srgbClr val="000000"/>
                  </a:solidFill>
                  <a:ea typeface="Arial Unicode MS" panose="020B0604020202020204" pitchFamily="34" charset="-128"/>
                  <a:cs typeface="Arial Unicode MS" panose="020B0604020202020204" pitchFamily="34" charset="-128"/>
                </a:endParaRPr>
              </a:p>
              <a:p>
                <a:pPr>
                  <a:spcBef>
                    <a:spcPts val="849"/>
                  </a:spcBef>
                </a:pPr>
                <a:r>
                  <a:rPr lang="de-DE" sz="4000" dirty="0">
                    <a:solidFill>
                      <a:srgbClr val="000000"/>
                    </a:solidFill>
                    <a:ea typeface="Arial Unicode MS" panose="020B0604020202020204" pitchFamily="34" charset="-128"/>
                    <a:cs typeface="Arial Unicode MS" panose="020B0604020202020204" pitchFamily="34" charset="-128"/>
                  </a:rPr>
                  <a:t>Dieses Produkt ist unter der Lizenz </a:t>
                </a:r>
                <a:r>
                  <a:rPr lang="de-DE" sz="4000" dirty="0">
                    <a:solidFill>
                      <a:srgbClr val="000000"/>
                    </a:solidFill>
                    <a:ea typeface="Arial Unicode MS" panose="020B0604020202020204" pitchFamily="34" charset="-128"/>
                    <a:cs typeface="Arial Unicode MS" panose="020B0604020202020204" pitchFamily="34" charset="-128"/>
                    <a:hlinkClick r:id="rId2"/>
                  </a:rPr>
                  <a:t>CC BY SA 4.0</a:t>
                </a:r>
                <a:r>
                  <a:rPr lang="de-DE" sz="4000" dirty="0">
                    <a:solidFill>
                      <a:srgbClr val="000000"/>
                    </a:solidFill>
                    <a:ea typeface="Arial Unicode MS" panose="020B0604020202020204" pitchFamily="34" charset="-128"/>
                    <a:cs typeface="Arial Unicode MS" panose="020B0604020202020204" pitchFamily="34" charset="-128"/>
                  </a:rPr>
                  <a:t> veröffentlicht. Ausgenommene Inhalte sind an den einzelnen Inhalten angegeben. Die </a:t>
                </a:r>
                <a:r>
                  <a:rPr lang="de-DE" sz="4000" dirty="0" err="1">
                    <a:solidFill>
                      <a:srgbClr val="000000"/>
                    </a:solidFill>
                    <a:ea typeface="Arial Unicode MS" panose="020B0604020202020204" pitchFamily="34" charset="-128"/>
                    <a:cs typeface="Arial Unicode MS" panose="020B0604020202020204" pitchFamily="34" charset="-128"/>
                  </a:rPr>
                  <a:t>Urheber:innen</a:t>
                </a:r>
                <a:r>
                  <a:rPr lang="de-DE" sz="4000" dirty="0">
                    <a:solidFill>
                      <a:srgbClr val="000000"/>
                    </a:solidFill>
                    <a:ea typeface="Arial Unicode MS" panose="020B0604020202020204" pitchFamily="34" charset="-128"/>
                    <a:cs typeface="Arial Unicode MS" panose="020B0604020202020204" pitchFamily="34" charset="-128"/>
                  </a:rPr>
                  <a:t> sollen bei der Weiterverwendung wie folgt angegeben werden: Jannik Severin, Amelie Sörries, Marlen </a:t>
                </a:r>
                <a:r>
                  <a:rPr lang="de-DE" sz="4000" dirty="0" err="1">
                    <a:solidFill>
                      <a:srgbClr val="000000"/>
                    </a:solidFill>
                    <a:ea typeface="Arial Unicode MS" panose="020B0604020202020204" pitchFamily="34" charset="-128"/>
                    <a:cs typeface="Arial Unicode MS" panose="020B0604020202020204" pitchFamily="34" charset="-128"/>
                  </a:rPr>
                  <a:t>Schapschröer</a:t>
                </a:r>
                <a:r>
                  <a:rPr lang="de-DE" sz="4000" dirty="0">
                    <a:solidFill>
                      <a:srgbClr val="000000"/>
                    </a:solidFill>
                    <a:ea typeface="Arial Unicode MS" panose="020B0604020202020204" pitchFamily="34" charset="-128"/>
                    <a:cs typeface="Arial Unicode MS" panose="020B0604020202020204" pitchFamily="34" charset="-128"/>
                  </a:rPr>
                  <a:t> &amp; Thomas Abel, Kompetenzverbund </a:t>
                </a:r>
                <a:r>
                  <a:rPr lang="de-DE" sz="4000" dirty="0" err="1">
                    <a:solidFill>
                      <a:srgbClr val="000000"/>
                    </a:solidFill>
                    <a:ea typeface="Arial Unicode MS" panose="020B0604020202020204" pitchFamily="34" charset="-128"/>
                    <a:cs typeface="Arial Unicode MS" panose="020B0604020202020204" pitchFamily="34" charset="-128"/>
                  </a:rPr>
                  <a:t>lernen:digital</a:t>
                </a:r>
                <a:r>
                  <a:rPr lang="de-DE" sz="4000" dirty="0">
                    <a:solidFill>
                      <a:srgbClr val="000000"/>
                    </a:solidFill>
                    <a:ea typeface="Arial Unicode MS" panose="020B0604020202020204" pitchFamily="34" charset="-128"/>
                    <a:cs typeface="Arial Unicode MS" panose="020B0604020202020204" pitchFamily="34" charset="-128"/>
                  </a:rPr>
                  <a:t>, entstanden im Projektverbund </a:t>
                </a:r>
                <a:r>
                  <a:rPr lang="de-DE" sz="4000" dirty="0" err="1">
                    <a:solidFill>
                      <a:srgbClr val="000000"/>
                    </a:solidFill>
                    <a:ea typeface="Arial Unicode MS" panose="020B0604020202020204" pitchFamily="34" charset="-128"/>
                    <a:cs typeface="Arial Unicode MS" panose="020B0604020202020204" pitchFamily="34" charset="-128"/>
                  </a:rPr>
                  <a:t>Com</a:t>
                </a:r>
                <a:r>
                  <a:rPr lang="de-DE" sz="4000" baseline="30000" dirty="0" err="1">
                    <a:solidFill>
                      <a:srgbClr val="000000"/>
                    </a:solidFill>
                    <a:ea typeface="Arial Unicode MS" panose="020B0604020202020204" pitchFamily="34" charset="-128"/>
                    <a:cs typeface="Arial Unicode MS" panose="020B0604020202020204" pitchFamily="34" charset="-128"/>
                  </a:rPr>
                  <a:t>e</a:t>
                </a:r>
                <a:r>
                  <a:rPr lang="de-DE" sz="4000" dirty="0" err="1">
                    <a:solidFill>
                      <a:srgbClr val="000000"/>
                    </a:solidFill>
                    <a:ea typeface="Arial Unicode MS" panose="020B0604020202020204" pitchFamily="34" charset="-128"/>
                    <a:cs typeface="Arial Unicode MS" panose="020B0604020202020204" pitchFamily="34" charset="-128"/>
                  </a:rPr>
                  <a:t>Sport</a:t>
                </a:r>
                <a:r>
                  <a:rPr lang="de-DE" sz="4000" dirty="0">
                    <a:solidFill>
                      <a:srgbClr val="000000"/>
                    </a:solidFill>
                    <a:ea typeface="Arial Unicode MS" panose="020B0604020202020204" pitchFamily="34" charset="-128"/>
                    <a:cs typeface="Arial Unicode MS" panose="020B0604020202020204" pitchFamily="34" charset="-128"/>
                  </a:rPr>
                  <a:t>.</a:t>
                </a:r>
                <a:endParaRPr lang="de-DE" sz="5400" dirty="0">
                  <a:solidFill>
                    <a:srgbClr val="000000"/>
                  </a:solidFill>
                  <a:ea typeface="Arial Unicode MS" panose="020B0604020202020204" pitchFamily="34" charset="-128"/>
                  <a:cs typeface="Arial Unicode MS" panose="020B0604020202020204" pitchFamily="34" charset="-128"/>
                </a:endParaRPr>
              </a:p>
              <a:p>
                <a:pPr>
                  <a:lnSpc>
                    <a:spcPct val="150000"/>
                  </a:lnSpc>
                  <a:spcBef>
                    <a:spcPts val="849"/>
                  </a:spcBef>
                </a:pPr>
                <a:r>
                  <a:rPr lang="de-DE" sz="849" dirty="0">
                    <a:solidFill>
                      <a:srgbClr val="000000"/>
                    </a:solidFill>
                    <a:latin typeface="Arial" panose="020B0604020202020204" pitchFamily="34" charset="0"/>
                    <a:ea typeface="Arial Unicode MS" panose="020B0604020202020204" pitchFamily="34" charset="-128"/>
                    <a:cs typeface="Arial Unicode MS" panose="020B0604020202020204" pitchFamily="34" charset="-128"/>
                  </a:rPr>
                  <a:t> </a:t>
                </a:r>
                <a:endParaRPr lang="de-DE" sz="849" dirty="0">
                  <a:solidFill>
                    <a:srgbClr val="000000"/>
                  </a:solidFill>
                  <a:latin typeface="Garamond" panose="02020404030301010803" pitchFamily="18" charset="0"/>
                  <a:ea typeface="Arial Unicode MS" panose="020B0604020202020204" pitchFamily="34" charset="-128"/>
                  <a:cs typeface="Arial Unicode MS" panose="020B0604020202020204" pitchFamily="34" charset="-128"/>
                </a:endParaRPr>
              </a:p>
            </p:txBody>
          </p:sp>
        </p:grpSp>
        <p:pic>
          <p:nvPicPr>
            <p:cNvPr id="23" name="Grafik 22">
              <a:extLst>
                <a:ext uri="{FF2B5EF4-FFF2-40B4-BE49-F238E27FC236}">
                  <a16:creationId xmlns:a16="http://schemas.microsoft.com/office/drawing/2014/main" id="{6E4BD5ED-38A8-8353-3A0F-67932FF25A52}"/>
                </a:ext>
              </a:extLst>
            </p:cNvPr>
            <p:cNvPicPr/>
            <p:nvPr/>
          </p:nvPicPr>
          <p:blipFill>
            <a:blip r:embed="rId3"/>
            <a:stretch/>
          </p:blipFill>
          <p:spPr>
            <a:xfrm>
              <a:off x="-14658716" y="7505875"/>
              <a:ext cx="5600370" cy="2164597"/>
            </a:xfrm>
            <a:prstGeom prst="rect">
              <a:avLst/>
            </a:prstGeom>
            <a:solidFill>
              <a:srgbClr val="C7CEEA"/>
            </a:solidFill>
            <a:ln w="0">
              <a:noFill/>
            </a:ln>
          </p:spPr>
        </p:pic>
      </p:grpSp>
    </p:spTree>
    <p:extLst>
      <p:ext uri="{BB962C8B-B14F-4D97-AF65-F5344CB8AC3E}">
        <p14:creationId xmlns:p14="http://schemas.microsoft.com/office/powerpoint/2010/main" val="145422618"/>
      </p:ext>
    </p:extLst>
  </p:cSld>
  <p:clrMapOvr>
    <a:masterClrMapping/>
  </p:clrMapOvr>
</p:sld>
</file>

<file path=ppt/theme/theme1.xml><?xml version="1.0" encoding="utf-8"?>
<a:theme xmlns:a="http://schemas.openxmlformats.org/drawingml/2006/main" name="ComeSpor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meMIN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omeVerbuend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omeSpor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362</Words>
  <Application>Microsoft Macintosh PowerPoint</Application>
  <PresentationFormat>Benutzerdefiniert</PresentationFormat>
  <Paragraphs>42</Paragraphs>
  <Slides>2</Slides>
  <Notes>1</Notes>
  <HiddenSlides>0</HiddenSlides>
  <MMClips>0</MMClips>
  <ScaleCrop>false</ScaleCrop>
  <HeadingPairs>
    <vt:vector size="6" baseType="variant">
      <vt:variant>
        <vt:lpstr>Verwendete Schriftarten</vt:lpstr>
      </vt:variant>
      <vt:variant>
        <vt:i4>5</vt:i4>
      </vt:variant>
      <vt:variant>
        <vt:lpstr>Design</vt:lpstr>
      </vt:variant>
      <vt:variant>
        <vt:i4>3</vt:i4>
      </vt:variant>
      <vt:variant>
        <vt:lpstr>Folientitel</vt:lpstr>
      </vt:variant>
      <vt:variant>
        <vt:i4>2</vt:i4>
      </vt:variant>
    </vt:vector>
  </HeadingPairs>
  <TitlesOfParts>
    <vt:vector size="10" baseType="lpstr">
      <vt:lpstr>Arial Unicode MS</vt:lpstr>
      <vt:lpstr>Aptos</vt:lpstr>
      <vt:lpstr>Arial</vt:lpstr>
      <vt:lpstr>Garamond</vt:lpstr>
      <vt:lpstr>Times New Roman</vt:lpstr>
      <vt:lpstr>ComeSport</vt:lpstr>
      <vt:lpstr>ComeMINT</vt:lpstr>
      <vt:lpstr>ComeVerbuende</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Jannis Manuel Krieger</dc:creator>
  <cp:lastModifiedBy>Amelie Sörries</cp:lastModifiedBy>
  <cp:revision>28</cp:revision>
  <dcterms:created xsi:type="dcterms:W3CDTF">2024-05-17T10:49:22Z</dcterms:created>
  <dcterms:modified xsi:type="dcterms:W3CDTF">2025-12-18T12:28:05Z</dcterms:modified>
</cp:coreProperties>
</file>